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ink/ink1.xml" ContentType="application/inkml+xml"/>
  <Override PartName="/ppt/ink/ink2.xml" ContentType="application/inkml+xml"/>
  <Override PartName="/ppt/ink/ink3.xml" ContentType="application/inkml+xml"/>
  <Override PartName="/ppt/ink/ink4.xml" ContentType="application/inkml+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64" r:id="rId1"/>
  </p:sldMasterIdLst>
  <p:notesMasterIdLst>
    <p:notesMasterId r:id="rId30"/>
  </p:notesMasterIdLst>
  <p:sldIdLst>
    <p:sldId id="256" r:id="rId2"/>
    <p:sldId id="257" r:id="rId3"/>
    <p:sldId id="289" r:id="rId4"/>
    <p:sldId id="291" r:id="rId5"/>
    <p:sldId id="292" r:id="rId6"/>
    <p:sldId id="293" r:id="rId7"/>
    <p:sldId id="294" r:id="rId8"/>
    <p:sldId id="296" r:id="rId9"/>
    <p:sldId id="297" r:id="rId10"/>
    <p:sldId id="258" r:id="rId11"/>
    <p:sldId id="262" r:id="rId12"/>
    <p:sldId id="285" r:id="rId13"/>
    <p:sldId id="286" r:id="rId14"/>
    <p:sldId id="298" r:id="rId15"/>
    <p:sldId id="268" r:id="rId16"/>
    <p:sldId id="269" r:id="rId17"/>
    <p:sldId id="270" r:id="rId18"/>
    <p:sldId id="271" r:id="rId19"/>
    <p:sldId id="277" r:id="rId20"/>
    <p:sldId id="278" r:id="rId21"/>
    <p:sldId id="287" r:id="rId22"/>
    <p:sldId id="300" r:id="rId23"/>
    <p:sldId id="279" r:id="rId24"/>
    <p:sldId id="280" r:id="rId25"/>
    <p:sldId id="281" r:id="rId26"/>
    <p:sldId id="282" r:id="rId27"/>
    <p:sldId id="288" r:id="rId28"/>
    <p:sldId id="284" r:id="rId29"/>
  </p:sldIdLst>
  <p:sldSz cx="12192000" cy="6858000"/>
  <p:notesSz cx="12192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90" y="24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F80FB0-39AD-4C15-9D8F-F93A71265B7D}"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ru-RU"/>
        </a:p>
      </dgm:t>
    </dgm:pt>
    <dgm:pt modelId="{BF79C49B-103F-40CC-9E44-FBECC79EC101}">
      <dgm:prSet phldrT="[Текст]"/>
      <dgm:spPr/>
      <dgm:t>
        <a:bodyPr/>
        <a:lstStyle/>
        <a:p>
          <a:r>
            <a:rPr lang="kk-KZ" dirty="0"/>
            <a:t>- Құзыреттілік әдісі;</a:t>
          </a:r>
          <a:endParaRPr lang="ru-RU" dirty="0"/>
        </a:p>
      </dgm:t>
    </dgm:pt>
    <dgm:pt modelId="{D375936A-A708-4E3E-A6B8-C98252993B7F}" type="parTrans" cxnId="{57B2ACA9-5CDE-4D01-8C11-68493B5F0E2B}">
      <dgm:prSet/>
      <dgm:spPr/>
      <dgm:t>
        <a:bodyPr/>
        <a:lstStyle/>
        <a:p>
          <a:endParaRPr lang="ru-RU"/>
        </a:p>
      </dgm:t>
    </dgm:pt>
    <dgm:pt modelId="{474A6BB0-A491-472F-BEFD-4CC76332B5D5}" type="sibTrans" cxnId="{57B2ACA9-5CDE-4D01-8C11-68493B5F0E2B}">
      <dgm:prSet/>
      <dgm:spPr/>
      <dgm:t>
        <a:bodyPr/>
        <a:lstStyle/>
        <a:p>
          <a:endParaRPr lang="ru-RU"/>
        </a:p>
      </dgm:t>
    </dgm:pt>
    <dgm:pt modelId="{725C246D-8CB5-4892-9DB3-C634931EC902}">
      <dgm:prSet phldrT="[Текст]"/>
      <dgm:spPr/>
      <dgm:t>
        <a:bodyPr/>
        <a:lstStyle/>
        <a:p>
          <a:r>
            <a:rPr lang="kk-KZ" dirty="0"/>
            <a:t>Зерттеуге негізделген оқыту</a:t>
          </a:r>
          <a:endParaRPr lang="ru-RU" dirty="0"/>
        </a:p>
      </dgm:t>
    </dgm:pt>
    <dgm:pt modelId="{8A309E83-DCFB-4112-A727-4B164435995E}" type="parTrans" cxnId="{7BEB6FE1-F49E-4DCB-9BBA-7D07B7E27303}">
      <dgm:prSet/>
      <dgm:spPr/>
      <dgm:t>
        <a:bodyPr/>
        <a:lstStyle/>
        <a:p>
          <a:endParaRPr lang="ru-RU"/>
        </a:p>
      </dgm:t>
    </dgm:pt>
    <dgm:pt modelId="{36D4655C-7568-4EA6-973A-D1B0DB402084}" type="sibTrans" cxnId="{7BEB6FE1-F49E-4DCB-9BBA-7D07B7E27303}">
      <dgm:prSet/>
      <dgm:spPr/>
      <dgm:t>
        <a:bodyPr/>
        <a:lstStyle/>
        <a:p>
          <a:endParaRPr lang="ru-RU"/>
        </a:p>
      </dgm:t>
    </dgm:pt>
    <dgm:pt modelId="{8E71F0BD-42AA-430F-8917-45F6E7B8D468}">
      <dgm:prSet phldrT="[Текст]"/>
      <dgm:spPr/>
      <dgm:t>
        <a:bodyPr/>
        <a:lstStyle/>
        <a:p>
          <a:r>
            <a:rPr lang="kk-KZ" dirty="0"/>
            <a:t>Конструктивті (сындарлы) келісім</a:t>
          </a:r>
          <a:endParaRPr lang="ru-RU" dirty="0"/>
        </a:p>
      </dgm:t>
    </dgm:pt>
    <dgm:pt modelId="{3DB1B049-9705-4CDE-9627-65E3F4E38418}" type="parTrans" cxnId="{303CA090-1F2D-470F-A6C8-08BF23F74789}">
      <dgm:prSet/>
      <dgm:spPr/>
      <dgm:t>
        <a:bodyPr/>
        <a:lstStyle/>
        <a:p>
          <a:endParaRPr lang="ru-RU"/>
        </a:p>
      </dgm:t>
    </dgm:pt>
    <dgm:pt modelId="{71885065-92F0-45BC-8C5F-264673F86160}" type="sibTrans" cxnId="{303CA090-1F2D-470F-A6C8-08BF23F74789}">
      <dgm:prSet/>
      <dgm:spPr/>
      <dgm:t>
        <a:bodyPr/>
        <a:lstStyle/>
        <a:p>
          <a:endParaRPr lang="ru-RU"/>
        </a:p>
      </dgm:t>
    </dgm:pt>
    <dgm:pt modelId="{416CEEC3-A768-41EB-9BF3-38EF0F89D86A}">
      <dgm:prSet/>
      <dgm:spPr/>
      <dgm:t>
        <a:bodyPr/>
        <a:lstStyle/>
        <a:p>
          <a:r>
            <a:rPr lang="kk-KZ"/>
            <a:t>Пәнаралық оқыту</a:t>
          </a:r>
          <a:endParaRPr lang="ru-RU"/>
        </a:p>
      </dgm:t>
    </dgm:pt>
    <dgm:pt modelId="{7787DEEF-3538-40A6-AC95-3B4EC7334513}" type="parTrans" cxnId="{4EDD9FA2-FF1E-47B6-BA3A-AE3C439E1B25}">
      <dgm:prSet/>
      <dgm:spPr/>
      <dgm:t>
        <a:bodyPr/>
        <a:lstStyle/>
        <a:p>
          <a:endParaRPr lang="ru-RU"/>
        </a:p>
      </dgm:t>
    </dgm:pt>
    <dgm:pt modelId="{EE8EEA2F-4E2E-4530-90A6-033B4A211D74}" type="sibTrans" cxnId="{4EDD9FA2-FF1E-47B6-BA3A-AE3C439E1B25}">
      <dgm:prSet/>
      <dgm:spPr/>
      <dgm:t>
        <a:bodyPr/>
        <a:lstStyle/>
        <a:p>
          <a:endParaRPr lang="ru-RU"/>
        </a:p>
      </dgm:t>
    </dgm:pt>
    <dgm:pt modelId="{71DC2F2E-79E2-4946-94DB-ED4BA60FDB1E}">
      <dgm:prSet/>
      <dgm:spPr/>
      <dgm:t>
        <a:bodyPr/>
        <a:lstStyle/>
        <a:p>
          <a:r>
            <a:rPr lang="kk-KZ"/>
            <a:t>Инклюзия</a:t>
          </a:r>
          <a:endParaRPr lang="ru-RU"/>
        </a:p>
      </dgm:t>
    </dgm:pt>
    <dgm:pt modelId="{AC5A374B-1F6F-4B95-B7C6-95878B314EB4}" type="parTrans" cxnId="{2B81EFE0-46EB-4463-88DA-90214672C831}">
      <dgm:prSet/>
      <dgm:spPr/>
      <dgm:t>
        <a:bodyPr/>
        <a:lstStyle/>
        <a:p>
          <a:endParaRPr lang="ru-RU"/>
        </a:p>
      </dgm:t>
    </dgm:pt>
    <dgm:pt modelId="{0C3A8C55-7BD2-4AD0-9D73-8E3CFE318C04}" type="sibTrans" cxnId="{2B81EFE0-46EB-4463-88DA-90214672C831}">
      <dgm:prSet/>
      <dgm:spPr/>
      <dgm:t>
        <a:bodyPr/>
        <a:lstStyle/>
        <a:p>
          <a:endParaRPr lang="ru-RU"/>
        </a:p>
      </dgm:t>
    </dgm:pt>
    <dgm:pt modelId="{37878327-23CB-468C-A917-F21542EF6D84}">
      <dgm:prSet/>
      <dgm:spPr/>
      <dgm:t>
        <a:bodyPr/>
        <a:lstStyle/>
        <a:p>
          <a:r>
            <a:rPr lang="kk-KZ"/>
            <a:t>Студенттерге бағдарланған және белсенді оқытуды қолдайтын әдістер</a:t>
          </a:r>
          <a:endParaRPr lang="ru-RU"/>
        </a:p>
      </dgm:t>
    </dgm:pt>
    <dgm:pt modelId="{B2EAD430-DC97-40AE-A1E4-CF7717FFE5E8}" type="parTrans" cxnId="{3E360DEA-2FA9-4773-8089-AED6A91CC623}">
      <dgm:prSet/>
      <dgm:spPr/>
      <dgm:t>
        <a:bodyPr/>
        <a:lstStyle/>
        <a:p>
          <a:endParaRPr lang="ru-RU"/>
        </a:p>
      </dgm:t>
    </dgm:pt>
    <dgm:pt modelId="{BCAF0E8F-29FC-4D7D-85AF-D3AF3B03DF65}" type="sibTrans" cxnId="{3E360DEA-2FA9-4773-8089-AED6A91CC623}">
      <dgm:prSet/>
      <dgm:spPr/>
      <dgm:t>
        <a:bodyPr/>
        <a:lstStyle/>
        <a:p>
          <a:endParaRPr lang="ru-RU"/>
        </a:p>
      </dgm:t>
    </dgm:pt>
    <dgm:pt modelId="{2C700E7C-403F-4BB1-82A0-79B77C8AEC2C}">
      <dgm:prSet/>
      <dgm:spPr/>
      <dgm:t>
        <a:bodyPr/>
        <a:lstStyle/>
        <a:p>
          <a:r>
            <a:rPr lang="kk-KZ"/>
            <a:t>Педагогтардың кәсіби дамуы және өзгерістерді басқару</a:t>
          </a:r>
          <a:endParaRPr lang="ru-RU"/>
        </a:p>
      </dgm:t>
    </dgm:pt>
    <dgm:pt modelId="{6A117010-0223-4448-B46E-7FAA4ACEFED1}" type="parTrans" cxnId="{4BE1CC15-821F-4361-A054-6C44F714DF15}">
      <dgm:prSet/>
      <dgm:spPr/>
      <dgm:t>
        <a:bodyPr/>
        <a:lstStyle/>
        <a:p>
          <a:endParaRPr lang="ru-RU"/>
        </a:p>
      </dgm:t>
    </dgm:pt>
    <dgm:pt modelId="{EAF292F5-000C-4AE0-B08B-547F7E2836D5}" type="sibTrans" cxnId="{4BE1CC15-821F-4361-A054-6C44F714DF15}">
      <dgm:prSet/>
      <dgm:spPr/>
      <dgm:t>
        <a:bodyPr/>
        <a:lstStyle/>
        <a:p>
          <a:endParaRPr lang="ru-RU"/>
        </a:p>
      </dgm:t>
    </dgm:pt>
    <dgm:pt modelId="{A4E6FFD4-CD5C-4D80-875D-98BCA77146AB}" type="pres">
      <dgm:prSet presAssocID="{F0F80FB0-39AD-4C15-9D8F-F93A71265B7D}" presName="cycle" presStyleCnt="0">
        <dgm:presLayoutVars>
          <dgm:dir/>
          <dgm:resizeHandles val="exact"/>
        </dgm:presLayoutVars>
      </dgm:prSet>
      <dgm:spPr/>
    </dgm:pt>
    <dgm:pt modelId="{B897DF3D-3512-49FC-AD26-49C483359C8E}" type="pres">
      <dgm:prSet presAssocID="{BF79C49B-103F-40CC-9E44-FBECC79EC101}" presName="node" presStyleLbl="node1" presStyleIdx="0" presStyleCnt="7">
        <dgm:presLayoutVars>
          <dgm:bulletEnabled val="1"/>
        </dgm:presLayoutVars>
      </dgm:prSet>
      <dgm:spPr/>
    </dgm:pt>
    <dgm:pt modelId="{248FFCC4-97AA-44BB-B73D-7FE716385000}" type="pres">
      <dgm:prSet presAssocID="{474A6BB0-A491-472F-BEFD-4CC76332B5D5}" presName="sibTrans" presStyleLbl="sibTrans2D1" presStyleIdx="0" presStyleCnt="7"/>
      <dgm:spPr/>
    </dgm:pt>
    <dgm:pt modelId="{E7B7AC89-7990-425F-AFD7-162B706B643F}" type="pres">
      <dgm:prSet presAssocID="{474A6BB0-A491-472F-BEFD-4CC76332B5D5}" presName="connectorText" presStyleLbl="sibTrans2D1" presStyleIdx="0" presStyleCnt="7"/>
      <dgm:spPr/>
    </dgm:pt>
    <dgm:pt modelId="{94E717A7-A348-4155-9F6C-3D612EC25A8B}" type="pres">
      <dgm:prSet presAssocID="{725C246D-8CB5-4892-9DB3-C634931EC902}" presName="node" presStyleLbl="node1" presStyleIdx="1" presStyleCnt="7">
        <dgm:presLayoutVars>
          <dgm:bulletEnabled val="1"/>
        </dgm:presLayoutVars>
      </dgm:prSet>
      <dgm:spPr/>
    </dgm:pt>
    <dgm:pt modelId="{CE78DA3B-FC19-49BD-BDE8-4547363DF594}" type="pres">
      <dgm:prSet presAssocID="{36D4655C-7568-4EA6-973A-D1B0DB402084}" presName="sibTrans" presStyleLbl="sibTrans2D1" presStyleIdx="1" presStyleCnt="7"/>
      <dgm:spPr/>
    </dgm:pt>
    <dgm:pt modelId="{0313DADE-ADF6-4298-A9AD-94780AC12AF1}" type="pres">
      <dgm:prSet presAssocID="{36D4655C-7568-4EA6-973A-D1B0DB402084}" presName="connectorText" presStyleLbl="sibTrans2D1" presStyleIdx="1" presStyleCnt="7"/>
      <dgm:spPr/>
    </dgm:pt>
    <dgm:pt modelId="{83E21945-09DB-4BCE-865E-ABD6714C826F}" type="pres">
      <dgm:prSet presAssocID="{37878327-23CB-468C-A917-F21542EF6D84}" presName="node" presStyleLbl="node1" presStyleIdx="2" presStyleCnt="7">
        <dgm:presLayoutVars>
          <dgm:bulletEnabled val="1"/>
        </dgm:presLayoutVars>
      </dgm:prSet>
      <dgm:spPr/>
    </dgm:pt>
    <dgm:pt modelId="{17612B16-D3B7-40D0-BD82-E24477812D71}" type="pres">
      <dgm:prSet presAssocID="{BCAF0E8F-29FC-4D7D-85AF-D3AF3B03DF65}" presName="sibTrans" presStyleLbl="sibTrans2D1" presStyleIdx="2" presStyleCnt="7"/>
      <dgm:spPr/>
    </dgm:pt>
    <dgm:pt modelId="{7CC73912-B3C0-4D51-A6A1-4DFECB5A1DF1}" type="pres">
      <dgm:prSet presAssocID="{BCAF0E8F-29FC-4D7D-85AF-D3AF3B03DF65}" presName="connectorText" presStyleLbl="sibTrans2D1" presStyleIdx="2" presStyleCnt="7"/>
      <dgm:spPr/>
    </dgm:pt>
    <dgm:pt modelId="{00E91804-861A-41A0-9443-124D7CBF084D}" type="pres">
      <dgm:prSet presAssocID="{2C700E7C-403F-4BB1-82A0-79B77C8AEC2C}" presName="node" presStyleLbl="node1" presStyleIdx="3" presStyleCnt="7">
        <dgm:presLayoutVars>
          <dgm:bulletEnabled val="1"/>
        </dgm:presLayoutVars>
      </dgm:prSet>
      <dgm:spPr/>
    </dgm:pt>
    <dgm:pt modelId="{25C9FAFE-8E86-49CA-9C33-95C78746516D}" type="pres">
      <dgm:prSet presAssocID="{EAF292F5-000C-4AE0-B08B-547F7E2836D5}" presName="sibTrans" presStyleLbl="sibTrans2D1" presStyleIdx="3" presStyleCnt="7"/>
      <dgm:spPr/>
    </dgm:pt>
    <dgm:pt modelId="{C313DAF9-9131-4441-9D16-A61AC1AF6A96}" type="pres">
      <dgm:prSet presAssocID="{EAF292F5-000C-4AE0-B08B-547F7E2836D5}" presName="connectorText" presStyleLbl="sibTrans2D1" presStyleIdx="3" presStyleCnt="7"/>
      <dgm:spPr/>
    </dgm:pt>
    <dgm:pt modelId="{3C28A33C-9488-4D3F-87AF-78F03E9E4CE9}" type="pres">
      <dgm:prSet presAssocID="{71DC2F2E-79E2-4946-94DB-ED4BA60FDB1E}" presName="node" presStyleLbl="node1" presStyleIdx="4" presStyleCnt="7">
        <dgm:presLayoutVars>
          <dgm:bulletEnabled val="1"/>
        </dgm:presLayoutVars>
      </dgm:prSet>
      <dgm:spPr/>
    </dgm:pt>
    <dgm:pt modelId="{EEB0CE1B-39BF-45C0-A226-CD9BEC9A518F}" type="pres">
      <dgm:prSet presAssocID="{0C3A8C55-7BD2-4AD0-9D73-8E3CFE318C04}" presName="sibTrans" presStyleLbl="sibTrans2D1" presStyleIdx="4" presStyleCnt="7"/>
      <dgm:spPr/>
    </dgm:pt>
    <dgm:pt modelId="{288E20E9-FED0-4BD4-8866-25DD9C624F0E}" type="pres">
      <dgm:prSet presAssocID="{0C3A8C55-7BD2-4AD0-9D73-8E3CFE318C04}" presName="connectorText" presStyleLbl="sibTrans2D1" presStyleIdx="4" presStyleCnt="7"/>
      <dgm:spPr/>
    </dgm:pt>
    <dgm:pt modelId="{DE95F8C5-8DF2-45CE-BC1C-B6979892B8F1}" type="pres">
      <dgm:prSet presAssocID="{416CEEC3-A768-41EB-9BF3-38EF0F89D86A}" presName="node" presStyleLbl="node1" presStyleIdx="5" presStyleCnt="7">
        <dgm:presLayoutVars>
          <dgm:bulletEnabled val="1"/>
        </dgm:presLayoutVars>
      </dgm:prSet>
      <dgm:spPr/>
    </dgm:pt>
    <dgm:pt modelId="{31BCD124-32BA-47BE-A720-7F54839DF387}" type="pres">
      <dgm:prSet presAssocID="{EE8EEA2F-4E2E-4530-90A6-033B4A211D74}" presName="sibTrans" presStyleLbl="sibTrans2D1" presStyleIdx="5" presStyleCnt="7"/>
      <dgm:spPr/>
    </dgm:pt>
    <dgm:pt modelId="{09D1B3C8-FA84-4605-B513-563EC63B61E4}" type="pres">
      <dgm:prSet presAssocID="{EE8EEA2F-4E2E-4530-90A6-033B4A211D74}" presName="connectorText" presStyleLbl="sibTrans2D1" presStyleIdx="5" presStyleCnt="7"/>
      <dgm:spPr/>
    </dgm:pt>
    <dgm:pt modelId="{DCBD070F-81E0-4BA8-9C7F-079BF223CA66}" type="pres">
      <dgm:prSet presAssocID="{8E71F0BD-42AA-430F-8917-45F6E7B8D468}" presName="node" presStyleLbl="node1" presStyleIdx="6" presStyleCnt="7">
        <dgm:presLayoutVars>
          <dgm:bulletEnabled val="1"/>
        </dgm:presLayoutVars>
      </dgm:prSet>
      <dgm:spPr/>
    </dgm:pt>
    <dgm:pt modelId="{5589E2BD-4392-4DC6-8FB2-4A665A216355}" type="pres">
      <dgm:prSet presAssocID="{71885065-92F0-45BC-8C5F-264673F86160}" presName="sibTrans" presStyleLbl="sibTrans2D1" presStyleIdx="6" presStyleCnt="7"/>
      <dgm:spPr/>
    </dgm:pt>
    <dgm:pt modelId="{E8B40702-5F78-4A70-99A1-22F762CCD988}" type="pres">
      <dgm:prSet presAssocID="{71885065-92F0-45BC-8C5F-264673F86160}" presName="connectorText" presStyleLbl="sibTrans2D1" presStyleIdx="6" presStyleCnt="7"/>
      <dgm:spPr/>
    </dgm:pt>
  </dgm:ptLst>
  <dgm:cxnLst>
    <dgm:cxn modelId="{4BE1CC15-821F-4361-A054-6C44F714DF15}" srcId="{F0F80FB0-39AD-4C15-9D8F-F93A71265B7D}" destId="{2C700E7C-403F-4BB1-82A0-79B77C8AEC2C}" srcOrd="3" destOrd="0" parTransId="{6A117010-0223-4448-B46E-7FAA4ACEFED1}" sibTransId="{EAF292F5-000C-4AE0-B08B-547F7E2836D5}"/>
    <dgm:cxn modelId="{7E99B61C-68EA-48F2-B875-4763E51C0FEA}" type="presOf" srcId="{474A6BB0-A491-472F-BEFD-4CC76332B5D5}" destId="{E7B7AC89-7990-425F-AFD7-162B706B643F}" srcOrd="1" destOrd="0" presId="urn:microsoft.com/office/officeart/2005/8/layout/cycle2"/>
    <dgm:cxn modelId="{40A7BF28-7BE0-4FC9-9B00-9BA0CF4C8E50}" type="presOf" srcId="{BF79C49B-103F-40CC-9E44-FBECC79EC101}" destId="{B897DF3D-3512-49FC-AD26-49C483359C8E}" srcOrd="0" destOrd="0" presId="urn:microsoft.com/office/officeart/2005/8/layout/cycle2"/>
    <dgm:cxn modelId="{007AB638-8ACA-4DC5-86D4-716F7CF1F8B4}" type="presOf" srcId="{BCAF0E8F-29FC-4D7D-85AF-D3AF3B03DF65}" destId="{17612B16-D3B7-40D0-BD82-E24477812D71}" srcOrd="0" destOrd="0" presId="urn:microsoft.com/office/officeart/2005/8/layout/cycle2"/>
    <dgm:cxn modelId="{8C552E3E-E377-436B-A1E0-98A9B9B7D3D1}" type="presOf" srcId="{416CEEC3-A768-41EB-9BF3-38EF0F89D86A}" destId="{DE95F8C5-8DF2-45CE-BC1C-B6979892B8F1}" srcOrd="0" destOrd="0" presId="urn:microsoft.com/office/officeart/2005/8/layout/cycle2"/>
    <dgm:cxn modelId="{F17D1C5B-8DED-4B14-9B3E-4A5F27994B79}" type="presOf" srcId="{BCAF0E8F-29FC-4D7D-85AF-D3AF3B03DF65}" destId="{7CC73912-B3C0-4D51-A6A1-4DFECB5A1DF1}" srcOrd="1" destOrd="0" presId="urn:microsoft.com/office/officeart/2005/8/layout/cycle2"/>
    <dgm:cxn modelId="{882F075D-2D76-494C-B17C-D9FA057299D9}" type="presOf" srcId="{71885065-92F0-45BC-8C5F-264673F86160}" destId="{5589E2BD-4392-4DC6-8FB2-4A665A216355}" srcOrd="0" destOrd="0" presId="urn:microsoft.com/office/officeart/2005/8/layout/cycle2"/>
    <dgm:cxn modelId="{60D86B63-E8E8-4C98-AF51-39276845B992}" type="presOf" srcId="{EAF292F5-000C-4AE0-B08B-547F7E2836D5}" destId="{25C9FAFE-8E86-49CA-9C33-95C78746516D}" srcOrd="0" destOrd="0" presId="urn:microsoft.com/office/officeart/2005/8/layout/cycle2"/>
    <dgm:cxn modelId="{C2F4F946-ED34-4640-B96A-169DFDB75846}" type="presOf" srcId="{725C246D-8CB5-4892-9DB3-C634931EC902}" destId="{94E717A7-A348-4155-9F6C-3D612EC25A8B}" srcOrd="0" destOrd="0" presId="urn:microsoft.com/office/officeart/2005/8/layout/cycle2"/>
    <dgm:cxn modelId="{07701B4B-633F-4F91-B902-D42D0130E0F6}" type="presOf" srcId="{36D4655C-7568-4EA6-973A-D1B0DB402084}" destId="{0313DADE-ADF6-4298-A9AD-94780AC12AF1}" srcOrd="1" destOrd="0" presId="urn:microsoft.com/office/officeart/2005/8/layout/cycle2"/>
    <dgm:cxn modelId="{4B0C706F-8A3C-4F4E-8A12-5F5082A47C74}" type="presOf" srcId="{0C3A8C55-7BD2-4AD0-9D73-8E3CFE318C04}" destId="{EEB0CE1B-39BF-45C0-A226-CD9BEC9A518F}" srcOrd="0" destOrd="0" presId="urn:microsoft.com/office/officeart/2005/8/layout/cycle2"/>
    <dgm:cxn modelId="{1C9A1285-B266-411A-9DC3-522ED188A6E2}" type="presOf" srcId="{37878327-23CB-468C-A917-F21542EF6D84}" destId="{83E21945-09DB-4BCE-865E-ABD6714C826F}" srcOrd="0" destOrd="0" presId="urn:microsoft.com/office/officeart/2005/8/layout/cycle2"/>
    <dgm:cxn modelId="{051B0D89-9DC3-44A3-A5D6-7ABFBBC77B81}" type="presOf" srcId="{71885065-92F0-45BC-8C5F-264673F86160}" destId="{E8B40702-5F78-4A70-99A1-22F762CCD988}" srcOrd="1" destOrd="0" presId="urn:microsoft.com/office/officeart/2005/8/layout/cycle2"/>
    <dgm:cxn modelId="{02BE2D8C-A28D-4840-B5B5-F0F0D6CF28F8}" type="presOf" srcId="{F0F80FB0-39AD-4C15-9D8F-F93A71265B7D}" destId="{A4E6FFD4-CD5C-4D80-875D-98BCA77146AB}" srcOrd="0" destOrd="0" presId="urn:microsoft.com/office/officeart/2005/8/layout/cycle2"/>
    <dgm:cxn modelId="{303CA090-1F2D-470F-A6C8-08BF23F74789}" srcId="{F0F80FB0-39AD-4C15-9D8F-F93A71265B7D}" destId="{8E71F0BD-42AA-430F-8917-45F6E7B8D468}" srcOrd="6" destOrd="0" parTransId="{3DB1B049-9705-4CDE-9627-65E3F4E38418}" sibTransId="{71885065-92F0-45BC-8C5F-264673F86160}"/>
    <dgm:cxn modelId="{301CCE98-7EF4-4F3A-AE62-938A4A0195B7}" type="presOf" srcId="{EE8EEA2F-4E2E-4530-90A6-033B4A211D74}" destId="{09D1B3C8-FA84-4605-B513-563EC63B61E4}" srcOrd="1" destOrd="0" presId="urn:microsoft.com/office/officeart/2005/8/layout/cycle2"/>
    <dgm:cxn modelId="{4EDD9FA2-FF1E-47B6-BA3A-AE3C439E1B25}" srcId="{F0F80FB0-39AD-4C15-9D8F-F93A71265B7D}" destId="{416CEEC3-A768-41EB-9BF3-38EF0F89D86A}" srcOrd="5" destOrd="0" parTransId="{7787DEEF-3538-40A6-AC95-3B4EC7334513}" sibTransId="{EE8EEA2F-4E2E-4530-90A6-033B4A211D74}"/>
    <dgm:cxn modelId="{57B2ACA9-5CDE-4D01-8C11-68493B5F0E2B}" srcId="{F0F80FB0-39AD-4C15-9D8F-F93A71265B7D}" destId="{BF79C49B-103F-40CC-9E44-FBECC79EC101}" srcOrd="0" destOrd="0" parTransId="{D375936A-A708-4E3E-A6B8-C98252993B7F}" sibTransId="{474A6BB0-A491-472F-BEFD-4CC76332B5D5}"/>
    <dgm:cxn modelId="{DB9CCEA9-05C0-4595-B691-F3C0BCB671D9}" type="presOf" srcId="{EAF292F5-000C-4AE0-B08B-547F7E2836D5}" destId="{C313DAF9-9131-4441-9D16-A61AC1AF6A96}" srcOrd="1" destOrd="0" presId="urn:microsoft.com/office/officeart/2005/8/layout/cycle2"/>
    <dgm:cxn modelId="{037B39AB-E933-4916-BA7E-157000D7D352}" type="presOf" srcId="{474A6BB0-A491-472F-BEFD-4CC76332B5D5}" destId="{248FFCC4-97AA-44BB-B73D-7FE716385000}" srcOrd="0" destOrd="0" presId="urn:microsoft.com/office/officeart/2005/8/layout/cycle2"/>
    <dgm:cxn modelId="{684807C9-DE38-4479-98D6-581EB5380FFC}" type="presOf" srcId="{36D4655C-7568-4EA6-973A-D1B0DB402084}" destId="{CE78DA3B-FC19-49BD-BDE8-4547363DF594}" srcOrd="0" destOrd="0" presId="urn:microsoft.com/office/officeart/2005/8/layout/cycle2"/>
    <dgm:cxn modelId="{9BCD4FDD-9CB7-4EA6-B06A-904EEAF6ABA0}" type="presOf" srcId="{71DC2F2E-79E2-4946-94DB-ED4BA60FDB1E}" destId="{3C28A33C-9488-4D3F-87AF-78F03E9E4CE9}" srcOrd="0" destOrd="0" presId="urn:microsoft.com/office/officeart/2005/8/layout/cycle2"/>
    <dgm:cxn modelId="{2B81EFE0-46EB-4463-88DA-90214672C831}" srcId="{F0F80FB0-39AD-4C15-9D8F-F93A71265B7D}" destId="{71DC2F2E-79E2-4946-94DB-ED4BA60FDB1E}" srcOrd="4" destOrd="0" parTransId="{AC5A374B-1F6F-4B95-B7C6-95878B314EB4}" sibTransId="{0C3A8C55-7BD2-4AD0-9D73-8E3CFE318C04}"/>
    <dgm:cxn modelId="{7BEB6FE1-F49E-4DCB-9BBA-7D07B7E27303}" srcId="{F0F80FB0-39AD-4C15-9D8F-F93A71265B7D}" destId="{725C246D-8CB5-4892-9DB3-C634931EC902}" srcOrd="1" destOrd="0" parTransId="{8A309E83-DCFB-4112-A727-4B164435995E}" sibTransId="{36D4655C-7568-4EA6-973A-D1B0DB402084}"/>
    <dgm:cxn modelId="{625722E3-D8B5-4D7E-807F-B9B7658CD076}" type="presOf" srcId="{8E71F0BD-42AA-430F-8917-45F6E7B8D468}" destId="{DCBD070F-81E0-4BA8-9C7F-079BF223CA66}" srcOrd="0" destOrd="0" presId="urn:microsoft.com/office/officeart/2005/8/layout/cycle2"/>
    <dgm:cxn modelId="{704355E7-CF04-4C28-8FAC-2E62FCE3FC78}" type="presOf" srcId="{0C3A8C55-7BD2-4AD0-9D73-8E3CFE318C04}" destId="{288E20E9-FED0-4BD4-8866-25DD9C624F0E}" srcOrd="1" destOrd="0" presId="urn:microsoft.com/office/officeart/2005/8/layout/cycle2"/>
    <dgm:cxn modelId="{3E360DEA-2FA9-4773-8089-AED6A91CC623}" srcId="{F0F80FB0-39AD-4C15-9D8F-F93A71265B7D}" destId="{37878327-23CB-468C-A917-F21542EF6D84}" srcOrd="2" destOrd="0" parTransId="{B2EAD430-DC97-40AE-A1E4-CF7717FFE5E8}" sibTransId="{BCAF0E8F-29FC-4D7D-85AF-D3AF3B03DF65}"/>
    <dgm:cxn modelId="{9CCB4FF9-9E98-4E1E-8E30-01830522E6FC}" type="presOf" srcId="{2C700E7C-403F-4BB1-82A0-79B77C8AEC2C}" destId="{00E91804-861A-41A0-9443-124D7CBF084D}" srcOrd="0" destOrd="0" presId="urn:microsoft.com/office/officeart/2005/8/layout/cycle2"/>
    <dgm:cxn modelId="{270FF9FC-D759-4835-AAA9-B82FE446C3FC}" type="presOf" srcId="{EE8EEA2F-4E2E-4530-90A6-033B4A211D74}" destId="{31BCD124-32BA-47BE-A720-7F54839DF387}" srcOrd="0" destOrd="0" presId="urn:microsoft.com/office/officeart/2005/8/layout/cycle2"/>
    <dgm:cxn modelId="{D9464FA5-50B0-4D6A-9DEB-5ABCCEE38691}" type="presParOf" srcId="{A4E6FFD4-CD5C-4D80-875D-98BCA77146AB}" destId="{B897DF3D-3512-49FC-AD26-49C483359C8E}" srcOrd="0" destOrd="0" presId="urn:microsoft.com/office/officeart/2005/8/layout/cycle2"/>
    <dgm:cxn modelId="{9E8CB1D6-22B4-4CD3-BDD4-D8B2008FD214}" type="presParOf" srcId="{A4E6FFD4-CD5C-4D80-875D-98BCA77146AB}" destId="{248FFCC4-97AA-44BB-B73D-7FE716385000}" srcOrd="1" destOrd="0" presId="urn:microsoft.com/office/officeart/2005/8/layout/cycle2"/>
    <dgm:cxn modelId="{3C44575E-15DE-4368-B285-5C77420F81A2}" type="presParOf" srcId="{248FFCC4-97AA-44BB-B73D-7FE716385000}" destId="{E7B7AC89-7990-425F-AFD7-162B706B643F}" srcOrd="0" destOrd="0" presId="urn:microsoft.com/office/officeart/2005/8/layout/cycle2"/>
    <dgm:cxn modelId="{DD956166-E688-44B1-AD50-BC2231CA6C27}" type="presParOf" srcId="{A4E6FFD4-CD5C-4D80-875D-98BCA77146AB}" destId="{94E717A7-A348-4155-9F6C-3D612EC25A8B}" srcOrd="2" destOrd="0" presId="urn:microsoft.com/office/officeart/2005/8/layout/cycle2"/>
    <dgm:cxn modelId="{D6995E72-1B04-433E-A64B-E4398B801824}" type="presParOf" srcId="{A4E6FFD4-CD5C-4D80-875D-98BCA77146AB}" destId="{CE78DA3B-FC19-49BD-BDE8-4547363DF594}" srcOrd="3" destOrd="0" presId="urn:microsoft.com/office/officeart/2005/8/layout/cycle2"/>
    <dgm:cxn modelId="{46A79853-88AA-414E-9E10-E2613ACEE75C}" type="presParOf" srcId="{CE78DA3B-FC19-49BD-BDE8-4547363DF594}" destId="{0313DADE-ADF6-4298-A9AD-94780AC12AF1}" srcOrd="0" destOrd="0" presId="urn:microsoft.com/office/officeart/2005/8/layout/cycle2"/>
    <dgm:cxn modelId="{5B1D9460-6EF4-4964-9343-98777F04C1CD}" type="presParOf" srcId="{A4E6FFD4-CD5C-4D80-875D-98BCA77146AB}" destId="{83E21945-09DB-4BCE-865E-ABD6714C826F}" srcOrd="4" destOrd="0" presId="urn:microsoft.com/office/officeart/2005/8/layout/cycle2"/>
    <dgm:cxn modelId="{AF727038-4295-4875-A110-2DCE2044A6CB}" type="presParOf" srcId="{A4E6FFD4-CD5C-4D80-875D-98BCA77146AB}" destId="{17612B16-D3B7-40D0-BD82-E24477812D71}" srcOrd="5" destOrd="0" presId="urn:microsoft.com/office/officeart/2005/8/layout/cycle2"/>
    <dgm:cxn modelId="{52405661-E7C9-4DFF-BF98-74C419DF7C67}" type="presParOf" srcId="{17612B16-D3B7-40D0-BD82-E24477812D71}" destId="{7CC73912-B3C0-4D51-A6A1-4DFECB5A1DF1}" srcOrd="0" destOrd="0" presId="urn:microsoft.com/office/officeart/2005/8/layout/cycle2"/>
    <dgm:cxn modelId="{62C3199B-A421-4AEC-8F51-032B7EFAF7C5}" type="presParOf" srcId="{A4E6FFD4-CD5C-4D80-875D-98BCA77146AB}" destId="{00E91804-861A-41A0-9443-124D7CBF084D}" srcOrd="6" destOrd="0" presId="urn:microsoft.com/office/officeart/2005/8/layout/cycle2"/>
    <dgm:cxn modelId="{E64A24B5-E924-4EED-BC3C-64245A4D1154}" type="presParOf" srcId="{A4E6FFD4-CD5C-4D80-875D-98BCA77146AB}" destId="{25C9FAFE-8E86-49CA-9C33-95C78746516D}" srcOrd="7" destOrd="0" presId="urn:microsoft.com/office/officeart/2005/8/layout/cycle2"/>
    <dgm:cxn modelId="{63E3C59D-A852-4F33-A252-711416B59E5E}" type="presParOf" srcId="{25C9FAFE-8E86-49CA-9C33-95C78746516D}" destId="{C313DAF9-9131-4441-9D16-A61AC1AF6A96}" srcOrd="0" destOrd="0" presId="urn:microsoft.com/office/officeart/2005/8/layout/cycle2"/>
    <dgm:cxn modelId="{B08FE0D9-0D0F-4DA0-A254-931E529A2683}" type="presParOf" srcId="{A4E6FFD4-CD5C-4D80-875D-98BCA77146AB}" destId="{3C28A33C-9488-4D3F-87AF-78F03E9E4CE9}" srcOrd="8" destOrd="0" presId="urn:microsoft.com/office/officeart/2005/8/layout/cycle2"/>
    <dgm:cxn modelId="{7712C977-5312-44D1-819A-79C842394F4C}" type="presParOf" srcId="{A4E6FFD4-CD5C-4D80-875D-98BCA77146AB}" destId="{EEB0CE1B-39BF-45C0-A226-CD9BEC9A518F}" srcOrd="9" destOrd="0" presId="urn:microsoft.com/office/officeart/2005/8/layout/cycle2"/>
    <dgm:cxn modelId="{16F2CD2A-1233-4858-ACB4-081F6207B714}" type="presParOf" srcId="{EEB0CE1B-39BF-45C0-A226-CD9BEC9A518F}" destId="{288E20E9-FED0-4BD4-8866-25DD9C624F0E}" srcOrd="0" destOrd="0" presId="urn:microsoft.com/office/officeart/2005/8/layout/cycle2"/>
    <dgm:cxn modelId="{5BF2ADD0-32E4-413C-920A-26BE2F6ACE75}" type="presParOf" srcId="{A4E6FFD4-CD5C-4D80-875D-98BCA77146AB}" destId="{DE95F8C5-8DF2-45CE-BC1C-B6979892B8F1}" srcOrd="10" destOrd="0" presId="urn:microsoft.com/office/officeart/2005/8/layout/cycle2"/>
    <dgm:cxn modelId="{601CC957-6277-454F-ACDD-C15427AFC8B2}" type="presParOf" srcId="{A4E6FFD4-CD5C-4D80-875D-98BCA77146AB}" destId="{31BCD124-32BA-47BE-A720-7F54839DF387}" srcOrd="11" destOrd="0" presId="urn:microsoft.com/office/officeart/2005/8/layout/cycle2"/>
    <dgm:cxn modelId="{2B6CE5D2-627A-4E91-9DEC-45865D02ECB7}" type="presParOf" srcId="{31BCD124-32BA-47BE-A720-7F54839DF387}" destId="{09D1B3C8-FA84-4605-B513-563EC63B61E4}" srcOrd="0" destOrd="0" presId="urn:microsoft.com/office/officeart/2005/8/layout/cycle2"/>
    <dgm:cxn modelId="{E3014B88-8AAE-4164-B5D3-65E610E34753}" type="presParOf" srcId="{A4E6FFD4-CD5C-4D80-875D-98BCA77146AB}" destId="{DCBD070F-81E0-4BA8-9C7F-079BF223CA66}" srcOrd="12" destOrd="0" presId="urn:microsoft.com/office/officeart/2005/8/layout/cycle2"/>
    <dgm:cxn modelId="{4DC1E0B7-6183-4D7E-A338-8FEDDABA17FB}" type="presParOf" srcId="{A4E6FFD4-CD5C-4D80-875D-98BCA77146AB}" destId="{5589E2BD-4392-4DC6-8FB2-4A665A216355}" srcOrd="13" destOrd="0" presId="urn:microsoft.com/office/officeart/2005/8/layout/cycle2"/>
    <dgm:cxn modelId="{8746767D-311A-48E0-9839-E59C49ADCD94}" type="presParOf" srcId="{5589E2BD-4392-4DC6-8FB2-4A665A216355}" destId="{E8B40702-5F78-4A70-99A1-22F762CCD988}"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97DF3D-3512-49FC-AD26-49C483359C8E}">
      <dsp:nvSpPr>
        <dsp:cNvPr id="0" name=""/>
        <dsp:cNvSpPr/>
      </dsp:nvSpPr>
      <dsp:spPr>
        <a:xfrm>
          <a:off x="3432968" y="215"/>
          <a:ext cx="1262062" cy="1262062"/>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kk-KZ" sz="900" kern="1200" dirty="0"/>
            <a:t>- Құзыреттілік әдісі;</a:t>
          </a:r>
          <a:endParaRPr lang="ru-RU" sz="900" kern="1200" dirty="0"/>
        </a:p>
      </dsp:txBody>
      <dsp:txXfrm>
        <a:off x="3617793" y="185040"/>
        <a:ext cx="892412" cy="892412"/>
      </dsp:txXfrm>
    </dsp:sp>
    <dsp:sp modelId="{248FFCC4-97AA-44BB-B73D-7FE716385000}">
      <dsp:nvSpPr>
        <dsp:cNvPr id="0" name=""/>
        <dsp:cNvSpPr/>
      </dsp:nvSpPr>
      <dsp:spPr>
        <a:xfrm rot="1542857">
          <a:off x="4741770" y="825730"/>
          <a:ext cx="336643" cy="42594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ru-RU" sz="700" kern="1200"/>
        </a:p>
      </dsp:txBody>
      <dsp:txXfrm>
        <a:off x="4746771" y="889009"/>
        <a:ext cx="235650" cy="255568"/>
      </dsp:txXfrm>
    </dsp:sp>
    <dsp:sp modelId="{94E717A7-A348-4155-9F6C-3D612EC25A8B}">
      <dsp:nvSpPr>
        <dsp:cNvPr id="0" name=""/>
        <dsp:cNvSpPr/>
      </dsp:nvSpPr>
      <dsp:spPr>
        <a:xfrm>
          <a:off x="5142322" y="823396"/>
          <a:ext cx="1262062" cy="1262062"/>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kk-KZ" sz="900" kern="1200" dirty="0"/>
            <a:t>Зерттеуге негізделген оқыту</a:t>
          </a:r>
          <a:endParaRPr lang="ru-RU" sz="900" kern="1200" dirty="0"/>
        </a:p>
      </dsp:txBody>
      <dsp:txXfrm>
        <a:off x="5327147" y="1008221"/>
        <a:ext cx="892412" cy="892412"/>
      </dsp:txXfrm>
    </dsp:sp>
    <dsp:sp modelId="{CE78DA3B-FC19-49BD-BDE8-4547363DF594}">
      <dsp:nvSpPr>
        <dsp:cNvPr id="0" name=""/>
        <dsp:cNvSpPr/>
      </dsp:nvSpPr>
      <dsp:spPr>
        <a:xfrm rot="4628571">
          <a:off x="5813999" y="2157001"/>
          <a:ext cx="336643" cy="42594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ru-RU" sz="700" kern="1200"/>
        </a:p>
      </dsp:txBody>
      <dsp:txXfrm>
        <a:off x="5853259" y="2192960"/>
        <a:ext cx="235650" cy="255568"/>
      </dsp:txXfrm>
    </dsp:sp>
    <dsp:sp modelId="{83E21945-09DB-4BCE-865E-ABD6714C826F}">
      <dsp:nvSpPr>
        <dsp:cNvPr id="0" name=""/>
        <dsp:cNvSpPr/>
      </dsp:nvSpPr>
      <dsp:spPr>
        <a:xfrm>
          <a:off x="5564497" y="2673067"/>
          <a:ext cx="1262062" cy="1262062"/>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kk-KZ" sz="900" kern="1200"/>
            <a:t>Студенттерге бағдарланған және белсенді оқытуды қолдайтын әдістер</a:t>
          </a:r>
          <a:endParaRPr lang="ru-RU" sz="900" kern="1200"/>
        </a:p>
      </dsp:txBody>
      <dsp:txXfrm>
        <a:off x="5749322" y="2857892"/>
        <a:ext cx="892412" cy="892412"/>
      </dsp:txXfrm>
    </dsp:sp>
    <dsp:sp modelId="{17612B16-D3B7-40D0-BD82-E24477812D71}">
      <dsp:nvSpPr>
        <dsp:cNvPr id="0" name=""/>
        <dsp:cNvSpPr/>
      </dsp:nvSpPr>
      <dsp:spPr>
        <a:xfrm rot="7714286">
          <a:off x="5441692" y="3825337"/>
          <a:ext cx="336643" cy="42594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ru-RU" sz="700" kern="1200"/>
        </a:p>
      </dsp:txBody>
      <dsp:txXfrm rot="10800000">
        <a:off x="5523673" y="3871046"/>
        <a:ext cx="235650" cy="255568"/>
      </dsp:txXfrm>
    </dsp:sp>
    <dsp:sp modelId="{00E91804-861A-41A0-9443-124D7CBF084D}">
      <dsp:nvSpPr>
        <dsp:cNvPr id="0" name=""/>
        <dsp:cNvSpPr/>
      </dsp:nvSpPr>
      <dsp:spPr>
        <a:xfrm>
          <a:off x="4381588" y="4156389"/>
          <a:ext cx="1262062" cy="1262062"/>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kk-KZ" sz="900" kern="1200"/>
            <a:t>Педагогтардың кәсіби дамуы және өзгерістерді басқару</a:t>
          </a:r>
          <a:endParaRPr lang="ru-RU" sz="900" kern="1200"/>
        </a:p>
      </dsp:txBody>
      <dsp:txXfrm>
        <a:off x="4566413" y="4341214"/>
        <a:ext cx="892412" cy="892412"/>
      </dsp:txXfrm>
    </dsp:sp>
    <dsp:sp modelId="{25C9FAFE-8E86-49CA-9C33-95C78746516D}">
      <dsp:nvSpPr>
        <dsp:cNvPr id="0" name=""/>
        <dsp:cNvSpPr/>
      </dsp:nvSpPr>
      <dsp:spPr>
        <a:xfrm rot="10800000">
          <a:off x="3905205" y="4574447"/>
          <a:ext cx="336643" cy="42594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ru-RU" sz="700" kern="1200"/>
        </a:p>
      </dsp:txBody>
      <dsp:txXfrm rot="10800000">
        <a:off x="4006198" y="4659636"/>
        <a:ext cx="235650" cy="255568"/>
      </dsp:txXfrm>
    </dsp:sp>
    <dsp:sp modelId="{3C28A33C-9488-4D3F-87AF-78F03E9E4CE9}">
      <dsp:nvSpPr>
        <dsp:cNvPr id="0" name=""/>
        <dsp:cNvSpPr/>
      </dsp:nvSpPr>
      <dsp:spPr>
        <a:xfrm>
          <a:off x="2484349" y="4156389"/>
          <a:ext cx="1262062" cy="1262062"/>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kk-KZ" sz="900" kern="1200"/>
            <a:t>Инклюзия</a:t>
          </a:r>
          <a:endParaRPr lang="ru-RU" sz="900" kern="1200"/>
        </a:p>
      </dsp:txBody>
      <dsp:txXfrm>
        <a:off x="2669174" y="4341214"/>
        <a:ext cx="892412" cy="892412"/>
      </dsp:txXfrm>
    </dsp:sp>
    <dsp:sp modelId="{EEB0CE1B-39BF-45C0-A226-CD9BEC9A518F}">
      <dsp:nvSpPr>
        <dsp:cNvPr id="0" name=""/>
        <dsp:cNvSpPr/>
      </dsp:nvSpPr>
      <dsp:spPr>
        <a:xfrm rot="13885714">
          <a:off x="2361544" y="3840235"/>
          <a:ext cx="336643" cy="42594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ru-RU" sz="700" kern="1200"/>
        </a:p>
      </dsp:txBody>
      <dsp:txXfrm rot="10800000">
        <a:off x="2443525" y="3964904"/>
        <a:ext cx="235650" cy="255568"/>
      </dsp:txXfrm>
    </dsp:sp>
    <dsp:sp modelId="{DE95F8C5-8DF2-45CE-BC1C-B6979892B8F1}">
      <dsp:nvSpPr>
        <dsp:cNvPr id="0" name=""/>
        <dsp:cNvSpPr/>
      </dsp:nvSpPr>
      <dsp:spPr>
        <a:xfrm>
          <a:off x="1301440" y="2673067"/>
          <a:ext cx="1262062" cy="1262062"/>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kk-KZ" sz="900" kern="1200"/>
            <a:t>Пәнаралық оқыту</a:t>
          </a:r>
          <a:endParaRPr lang="ru-RU" sz="900" kern="1200"/>
        </a:p>
      </dsp:txBody>
      <dsp:txXfrm>
        <a:off x="1486265" y="2857892"/>
        <a:ext cx="892412" cy="892412"/>
      </dsp:txXfrm>
    </dsp:sp>
    <dsp:sp modelId="{31BCD124-32BA-47BE-A720-7F54839DF387}">
      <dsp:nvSpPr>
        <dsp:cNvPr id="0" name=""/>
        <dsp:cNvSpPr/>
      </dsp:nvSpPr>
      <dsp:spPr>
        <a:xfrm rot="16971429">
          <a:off x="1973117" y="2175579"/>
          <a:ext cx="336643" cy="42594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ru-RU" sz="700" kern="1200"/>
        </a:p>
      </dsp:txBody>
      <dsp:txXfrm>
        <a:off x="2012377" y="2309998"/>
        <a:ext cx="235650" cy="255568"/>
      </dsp:txXfrm>
    </dsp:sp>
    <dsp:sp modelId="{DCBD070F-81E0-4BA8-9C7F-079BF223CA66}">
      <dsp:nvSpPr>
        <dsp:cNvPr id="0" name=""/>
        <dsp:cNvSpPr/>
      </dsp:nvSpPr>
      <dsp:spPr>
        <a:xfrm>
          <a:off x="1723615" y="823396"/>
          <a:ext cx="1262062" cy="1262062"/>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kk-KZ" sz="900" kern="1200" dirty="0"/>
            <a:t>Конструктивті (сындарлы) келісім</a:t>
          </a:r>
          <a:endParaRPr lang="ru-RU" sz="900" kern="1200" dirty="0"/>
        </a:p>
      </dsp:txBody>
      <dsp:txXfrm>
        <a:off x="1908440" y="1008221"/>
        <a:ext cx="892412" cy="892412"/>
      </dsp:txXfrm>
    </dsp:sp>
    <dsp:sp modelId="{5589E2BD-4392-4DC6-8FB2-4A665A216355}">
      <dsp:nvSpPr>
        <dsp:cNvPr id="0" name=""/>
        <dsp:cNvSpPr/>
      </dsp:nvSpPr>
      <dsp:spPr>
        <a:xfrm rot="20057143">
          <a:off x="3032417" y="833998"/>
          <a:ext cx="336643" cy="42594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ru-RU" sz="700" kern="1200"/>
        </a:p>
      </dsp:txBody>
      <dsp:txXfrm>
        <a:off x="3037418" y="941097"/>
        <a:ext cx="235650" cy="255568"/>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40.25157" units="1/cm"/>
          <inkml:channelProperty channel="Y" name="resolution" value="40.29851" units="1/cm"/>
          <inkml:channelProperty channel="T" name="resolution" value="1" units="1/dev"/>
        </inkml:channelProperties>
      </inkml:inkSource>
      <inkml:timestamp xml:id="ts0" timeString="2025-02-11T10:03:19.284"/>
    </inkml:context>
    <inkml:brush xml:id="br0">
      <inkml:brushProperty name="width" value="0.05" units="cm"/>
      <inkml:brushProperty name="height" value="0.05" units="cm"/>
      <inkml:brushProperty name="fitToCurve" value="1"/>
    </inkml:brush>
  </inkml:definitions>
  <inkml:trace contextRef="#ctx0" brushRef="#br0">0 0 0</inkml:trace>
</inkml:ink>
</file>

<file path=ppt/ink/ink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40.25157" units="1/cm"/>
          <inkml:channelProperty channel="Y" name="resolution" value="40.29851" units="1/cm"/>
          <inkml:channelProperty channel="T" name="resolution" value="1" units="1/dev"/>
        </inkml:channelProperties>
      </inkml:inkSource>
      <inkml:timestamp xml:id="ts0" timeString="2025-02-11T10:03:19.740"/>
    </inkml:context>
    <inkml:brush xml:id="br0">
      <inkml:brushProperty name="width" value="0.05" units="cm"/>
      <inkml:brushProperty name="height" value="0.05" units="cm"/>
      <inkml:brushProperty name="fitToCurve" value="1"/>
    </inkml:brush>
  </inkml:definitions>
  <inkml:trace contextRef="#ctx0" brushRef="#br0">25 0 0,'-25'0'16</inkml:trace>
</inkml:ink>
</file>

<file path=ppt/ink/ink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40.25157" units="1/cm"/>
          <inkml:channelProperty channel="Y" name="resolution" value="40.29851" units="1/cm"/>
          <inkml:channelProperty channel="T" name="resolution" value="1" units="1/dev"/>
        </inkml:channelProperties>
      </inkml:inkSource>
      <inkml:timestamp xml:id="ts0" timeString="2025-02-11T10:03:20.228"/>
    </inkml:context>
    <inkml:brush xml:id="br0">
      <inkml:brushProperty name="width" value="0.05" units="cm"/>
      <inkml:brushProperty name="height" value="0.05" units="cm"/>
      <inkml:brushProperty name="fitToCurve" value="1"/>
    </inkml:brush>
  </inkml:definitions>
  <inkml:trace contextRef="#ctx0" brushRef="#br0">0 0 0</inkml:trace>
</inkml:ink>
</file>

<file path=ppt/ink/ink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40.25157" units="1/cm"/>
          <inkml:channelProperty channel="Y" name="resolution" value="40.29851" units="1/cm"/>
          <inkml:channelProperty channel="T" name="resolution" value="1" units="1/dev"/>
        </inkml:channelProperties>
      </inkml:inkSource>
      <inkml:timestamp xml:id="ts0" timeString="2025-02-11T10:03:21.293"/>
    </inkml:context>
    <inkml:brush xml:id="br0">
      <inkml:brushProperty name="width" value="0.05" units="cm"/>
      <inkml:brushProperty name="height" value="0.05" units="cm"/>
      <inkml:brushProperty name="fitToCurve" value="1"/>
    </inkml:brush>
  </inkml:definitions>
  <inkml:trace contextRef="#ctx0" brushRef="#br0">0 0 0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5283200" cy="3429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6905625" y="0"/>
            <a:ext cx="5283200" cy="342900"/>
          </a:xfrm>
          <a:prstGeom prst="rect">
            <a:avLst/>
          </a:prstGeom>
        </p:spPr>
        <p:txBody>
          <a:bodyPr vert="horz" lIns="91440" tIns="45720" rIns="91440" bIns="45720" rtlCol="0"/>
          <a:lstStyle>
            <a:lvl1pPr algn="r">
              <a:defRPr sz="1200"/>
            </a:lvl1pPr>
          </a:lstStyle>
          <a:p>
            <a:fld id="{8515D023-7DBD-43DF-9591-DBC818DDE8F1}" type="datetimeFigureOut">
              <a:rPr lang="ru-RU" smtClean="0"/>
              <a:pPr/>
              <a:t>13.02.2025</a:t>
            </a:fld>
            <a:endParaRPr lang="ru-RU" dirty="0"/>
          </a:p>
        </p:txBody>
      </p:sp>
      <p:sp>
        <p:nvSpPr>
          <p:cNvPr id="4" name="Образ слайда 3"/>
          <p:cNvSpPr>
            <a:spLocks noGrp="1" noRot="1" noChangeAspect="1"/>
          </p:cNvSpPr>
          <p:nvPr>
            <p:ph type="sldImg" idx="2"/>
          </p:nvPr>
        </p:nvSpPr>
        <p:spPr>
          <a:xfrm>
            <a:off x="3810000" y="514350"/>
            <a:ext cx="4572000" cy="257175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1219200" y="3257550"/>
            <a:ext cx="9753600" cy="30861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6513513"/>
            <a:ext cx="5283200" cy="3429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6905625" y="6513513"/>
            <a:ext cx="5283200" cy="342900"/>
          </a:xfrm>
          <a:prstGeom prst="rect">
            <a:avLst/>
          </a:prstGeom>
        </p:spPr>
        <p:txBody>
          <a:bodyPr vert="horz" lIns="91440" tIns="45720" rIns="91440" bIns="45720" rtlCol="0" anchor="b"/>
          <a:lstStyle>
            <a:lvl1pPr algn="r">
              <a:defRPr sz="1200"/>
            </a:lvl1pPr>
          </a:lstStyle>
          <a:p>
            <a:fld id="{D91DBAD8-5936-4B7B-8661-D08B9058BC83}" type="slidenum">
              <a:rPr lang="ru-RU" smtClean="0"/>
              <a:pPr/>
              <a:t>‹#›</a:t>
            </a:fld>
            <a:endParaRPr lang="ru-RU"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D91DBAD8-5936-4B7B-8661-D08B9058BC83}" type="slidenum">
              <a:rPr lang="ru-RU" smtClean="0"/>
              <a:pPr/>
              <a:t>16</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2/13/2025</a:t>
            </a:fld>
            <a:endParaRPr lang="en-US" dirty="0"/>
          </a:p>
        </p:txBody>
      </p:sp>
      <p:sp>
        <p:nvSpPr>
          <p:cNvPr id="5" name="Footer Placeholder 4"/>
          <p:cNvSpPr>
            <a:spLocks noGrp="1"/>
          </p:cNvSpPr>
          <p:nvPr>
            <p:ph type="ftr" sz="quarter" idx="11"/>
          </p:nvPr>
        </p:nvSpPr>
        <p:spPr/>
        <p:txBody>
          <a:bodyPr/>
          <a:lstStyle/>
          <a:p>
            <a:endParaRPr lang="ru-RU"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6F15528-21DE-4FAA-801E-634DDDAF4B2B}" type="slidenum">
              <a:rPr lang="ru-RU" smtClean="0"/>
              <a:pPr/>
              <a:t>‹#›</a:t>
            </a:fld>
            <a:endParaRPr lang="ru-RU" dirty="0"/>
          </a:p>
        </p:txBody>
      </p:sp>
    </p:spTree>
    <p:extLst>
      <p:ext uri="{BB962C8B-B14F-4D97-AF65-F5344CB8AC3E}">
        <p14:creationId xmlns:p14="http://schemas.microsoft.com/office/powerpoint/2010/main" val="2734585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D8BD707-D9CF-40AE-B4C6-C98DA3205C09}" type="datetimeFigureOut">
              <a:rPr lang="en-US" smtClean="0"/>
              <a:pPr/>
              <a:t>2/13/2025</a:t>
            </a:fld>
            <a:endParaRPr lang="en-US" dirty="0"/>
          </a:p>
        </p:txBody>
      </p:sp>
      <p:sp>
        <p:nvSpPr>
          <p:cNvPr id="5" name="Footer Placeholder 4"/>
          <p:cNvSpPr>
            <a:spLocks noGrp="1"/>
          </p:cNvSpPr>
          <p:nvPr>
            <p:ph type="ftr" sz="quarter" idx="11"/>
          </p:nvPr>
        </p:nvSpPr>
        <p:spPr/>
        <p:txBody>
          <a:bodyPr/>
          <a:lstStyle/>
          <a:p>
            <a:endParaRPr lang="ru-RU"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6F15528-21DE-4FAA-801E-634DDDAF4B2B}" type="slidenum">
              <a:rPr lang="ru-RU" smtClean="0"/>
              <a:pPr/>
              <a:t>‹#›</a:t>
            </a:fld>
            <a:endParaRPr lang="ru-RU" dirty="0"/>
          </a:p>
        </p:txBody>
      </p:sp>
    </p:spTree>
    <p:extLst>
      <p:ext uri="{BB962C8B-B14F-4D97-AF65-F5344CB8AC3E}">
        <p14:creationId xmlns:p14="http://schemas.microsoft.com/office/powerpoint/2010/main" val="1890579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D8BD707-D9CF-40AE-B4C6-C98DA3205C09}" type="datetimeFigureOut">
              <a:rPr lang="en-US" smtClean="0"/>
              <a:pPr/>
              <a:t>2/13/2025</a:t>
            </a:fld>
            <a:endParaRPr lang="en-US" dirty="0"/>
          </a:p>
        </p:txBody>
      </p:sp>
      <p:sp>
        <p:nvSpPr>
          <p:cNvPr id="5" name="Footer Placeholder 4"/>
          <p:cNvSpPr>
            <a:spLocks noGrp="1"/>
          </p:cNvSpPr>
          <p:nvPr>
            <p:ph type="ftr" sz="quarter" idx="11"/>
          </p:nvPr>
        </p:nvSpPr>
        <p:spPr/>
        <p:txBody>
          <a:bodyPr/>
          <a:lstStyle/>
          <a:p>
            <a:endParaRPr lang="ru-RU"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6F15528-21DE-4FAA-801E-634DDDAF4B2B}" type="slidenum">
              <a:rPr lang="ru-RU" smtClean="0"/>
              <a:pPr/>
              <a:t>‹#›</a:t>
            </a:fld>
            <a:endParaRPr lang="ru-RU"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115988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1D8BD707-D9CF-40AE-B4C6-C98DA3205C09}" type="datetimeFigureOut">
              <a:rPr lang="en-US" smtClean="0"/>
              <a:pPr/>
              <a:t>2/13/2025</a:t>
            </a:fld>
            <a:endParaRPr lang="en-US" dirty="0"/>
          </a:p>
        </p:txBody>
      </p:sp>
      <p:sp>
        <p:nvSpPr>
          <p:cNvPr id="6" name="Footer Placeholder 5"/>
          <p:cNvSpPr>
            <a:spLocks noGrp="1"/>
          </p:cNvSpPr>
          <p:nvPr>
            <p:ph type="ftr" sz="quarter" idx="11"/>
          </p:nvPr>
        </p:nvSpPr>
        <p:spPr/>
        <p:txBody>
          <a:bodyPr/>
          <a:lstStyle/>
          <a:p>
            <a:endParaRPr lang="ru-RU"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6F15528-21DE-4FAA-801E-634DDDAF4B2B}" type="slidenum">
              <a:rPr lang="ru-RU" smtClean="0"/>
              <a:pPr/>
              <a:t>‹#›</a:t>
            </a:fld>
            <a:endParaRPr lang="ru-RU" dirty="0"/>
          </a:p>
        </p:txBody>
      </p:sp>
    </p:spTree>
    <p:extLst>
      <p:ext uri="{BB962C8B-B14F-4D97-AF65-F5344CB8AC3E}">
        <p14:creationId xmlns:p14="http://schemas.microsoft.com/office/powerpoint/2010/main" val="30246515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1D8BD707-D9CF-40AE-B4C6-C98DA3205C09}" type="datetimeFigureOut">
              <a:rPr lang="en-US" smtClean="0"/>
              <a:pPr/>
              <a:t>2/13/2025</a:t>
            </a:fld>
            <a:endParaRPr lang="en-US" dirty="0"/>
          </a:p>
        </p:txBody>
      </p:sp>
      <p:sp>
        <p:nvSpPr>
          <p:cNvPr id="6" name="Footer Placeholder 5"/>
          <p:cNvSpPr>
            <a:spLocks noGrp="1"/>
          </p:cNvSpPr>
          <p:nvPr>
            <p:ph type="ftr" sz="quarter" idx="11"/>
          </p:nvPr>
        </p:nvSpPr>
        <p:spPr/>
        <p:txBody>
          <a:bodyPr/>
          <a:lstStyle/>
          <a:p>
            <a:endParaRPr lang="ru-RU"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6F15528-21DE-4FAA-801E-634DDDAF4B2B}" type="slidenum">
              <a:rPr lang="ru-RU" smtClean="0"/>
              <a:pPr/>
              <a:t>‹#›</a:t>
            </a:fld>
            <a:endParaRPr lang="ru-RU"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125600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1D8BD707-D9CF-40AE-B4C6-C98DA3205C09}" type="datetimeFigureOut">
              <a:rPr lang="en-US" smtClean="0"/>
              <a:pPr/>
              <a:t>2/13/2025</a:t>
            </a:fld>
            <a:endParaRPr lang="en-US" dirty="0"/>
          </a:p>
        </p:txBody>
      </p:sp>
      <p:sp>
        <p:nvSpPr>
          <p:cNvPr id="6" name="Footer Placeholder 5"/>
          <p:cNvSpPr>
            <a:spLocks noGrp="1"/>
          </p:cNvSpPr>
          <p:nvPr>
            <p:ph type="ftr" sz="quarter" idx="11"/>
          </p:nvPr>
        </p:nvSpPr>
        <p:spPr/>
        <p:txBody>
          <a:bodyPr/>
          <a:lstStyle/>
          <a:p>
            <a:endParaRPr lang="ru-RU"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6F15528-21DE-4FAA-801E-634DDDAF4B2B}" type="slidenum">
              <a:rPr lang="ru-RU" smtClean="0"/>
              <a:pPr/>
              <a:t>‹#›</a:t>
            </a:fld>
            <a:endParaRPr lang="ru-RU" dirty="0"/>
          </a:p>
        </p:txBody>
      </p:sp>
    </p:spTree>
    <p:extLst>
      <p:ext uri="{BB962C8B-B14F-4D97-AF65-F5344CB8AC3E}">
        <p14:creationId xmlns:p14="http://schemas.microsoft.com/office/powerpoint/2010/main" val="11551931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2/13/2025</a:t>
            </a:fld>
            <a:endParaRPr lang="en-US" dirty="0"/>
          </a:p>
        </p:txBody>
      </p:sp>
      <p:sp>
        <p:nvSpPr>
          <p:cNvPr id="5" name="Footer Placeholder 4"/>
          <p:cNvSpPr>
            <a:spLocks noGrp="1"/>
          </p:cNvSpPr>
          <p:nvPr>
            <p:ph type="ftr" sz="quarter" idx="11"/>
          </p:nvPr>
        </p:nvSpPr>
        <p:spPr/>
        <p:txBody>
          <a:bodyPr/>
          <a:lstStyle/>
          <a:p>
            <a:endParaRPr lang="ru-RU"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ru-RU" smtClean="0"/>
              <a:pPr/>
              <a:t>‹#›</a:t>
            </a:fld>
            <a:endParaRPr lang="ru-RU" dirty="0"/>
          </a:p>
        </p:txBody>
      </p:sp>
    </p:spTree>
    <p:extLst>
      <p:ext uri="{BB962C8B-B14F-4D97-AF65-F5344CB8AC3E}">
        <p14:creationId xmlns:p14="http://schemas.microsoft.com/office/powerpoint/2010/main" val="29009722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2/13/2025</a:t>
            </a:fld>
            <a:endParaRPr lang="en-US" dirty="0"/>
          </a:p>
        </p:txBody>
      </p:sp>
      <p:sp>
        <p:nvSpPr>
          <p:cNvPr id="5" name="Footer Placeholder 4"/>
          <p:cNvSpPr>
            <a:spLocks noGrp="1"/>
          </p:cNvSpPr>
          <p:nvPr>
            <p:ph type="ftr" sz="quarter" idx="11"/>
          </p:nvPr>
        </p:nvSpPr>
        <p:spPr/>
        <p:txBody>
          <a:bodyPr/>
          <a:lstStyle/>
          <a:p>
            <a:endParaRPr lang="ru-RU"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ru-RU" smtClean="0"/>
              <a:pPr/>
              <a:t>‹#›</a:t>
            </a:fld>
            <a:endParaRPr lang="ru-RU" dirty="0"/>
          </a:p>
        </p:txBody>
      </p:sp>
    </p:spTree>
    <p:extLst>
      <p:ext uri="{BB962C8B-B14F-4D97-AF65-F5344CB8AC3E}">
        <p14:creationId xmlns:p14="http://schemas.microsoft.com/office/powerpoint/2010/main" val="24350644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obj">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2/13/2025</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dirty="0"/>
          </a:p>
        </p:txBody>
      </p:sp>
    </p:spTree>
    <p:extLst>
      <p:ext uri="{BB962C8B-B14F-4D97-AF65-F5344CB8AC3E}">
        <p14:creationId xmlns:p14="http://schemas.microsoft.com/office/powerpoint/2010/main" val="7150291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2/13/2025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dirty="0"/>
          </a:p>
        </p:txBody>
      </p:sp>
    </p:spTree>
    <p:extLst>
      <p:ext uri="{BB962C8B-B14F-4D97-AF65-F5344CB8AC3E}">
        <p14:creationId xmlns:p14="http://schemas.microsoft.com/office/powerpoint/2010/main" val="42016057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
  <p:cSld name="Two Conten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0" i="0">
                <a:solidFill>
                  <a:srgbClr val="001F5F"/>
                </a:solidFill>
                <a:latin typeface="Microsoft Sans Serif"/>
                <a:cs typeface="Microsoft Sans Serif"/>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2/13/2025</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dirty="0"/>
          </a:p>
        </p:txBody>
      </p:sp>
    </p:spTree>
    <p:extLst>
      <p:ext uri="{BB962C8B-B14F-4D97-AF65-F5344CB8AC3E}">
        <p14:creationId xmlns:p14="http://schemas.microsoft.com/office/powerpoint/2010/main" val="3192035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2/13/2025</a:t>
            </a:fld>
            <a:endParaRPr lang="en-US" dirty="0"/>
          </a:p>
        </p:txBody>
      </p:sp>
      <p:sp>
        <p:nvSpPr>
          <p:cNvPr id="5" name="Footer Placeholder 4"/>
          <p:cNvSpPr>
            <a:spLocks noGrp="1"/>
          </p:cNvSpPr>
          <p:nvPr>
            <p:ph type="ftr" sz="quarter" idx="11"/>
          </p:nvPr>
        </p:nvSpPr>
        <p:spPr/>
        <p:txBody>
          <a:bodyPr/>
          <a:lstStyle/>
          <a:p>
            <a:endParaRPr lang="ru-RU"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ru-RU" smtClean="0"/>
              <a:pPr/>
              <a:t>‹#›</a:t>
            </a:fld>
            <a:endParaRPr lang="ru-RU" dirty="0"/>
          </a:p>
        </p:txBody>
      </p:sp>
    </p:spTree>
    <p:extLst>
      <p:ext uri="{BB962C8B-B14F-4D97-AF65-F5344CB8AC3E}">
        <p14:creationId xmlns:p14="http://schemas.microsoft.com/office/powerpoint/2010/main" val="19960703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
  <p:cSld name="Title Only">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0" i="0">
                <a:solidFill>
                  <a:srgbClr val="001F5F"/>
                </a:solidFill>
                <a:latin typeface="Microsoft Sans Serif"/>
                <a:cs typeface="Microsoft Sans Serif"/>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2/13/2025</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dirty="0"/>
          </a:p>
        </p:txBody>
      </p:sp>
    </p:spTree>
    <p:extLst>
      <p:ext uri="{BB962C8B-B14F-4D97-AF65-F5344CB8AC3E}">
        <p14:creationId xmlns:p14="http://schemas.microsoft.com/office/powerpoint/2010/main" val="2775994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D8BD707-D9CF-40AE-B4C6-C98DA3205C09}" type="datetimeFigureOut">
              <a:rPr lang="en-US" smtClean="0"/>
              <a:pPr/>
              <a:t>2/13/2025</a:t>
            </a:fld>
            <a:endParaRPr lang="en-US" dirty="0"/>
          </a:p>
        </p:txBody>
      </p:sp>
      <p:sp>
        <p:nvSpPr>
          <p:cNvPr id="5" name="Footer Placeholder 4"/>
          <p:cNvSpPr>
            <a:spLocks noGrp="1"/>
          </p:cNvSpPr>
          <p:nvPr>
            <p:ph type="ftr" sz="quarter" idx="11"/>
          </p:nvPr>
        </p:nvSpPr>
        <p:spPr/>
        <p:txBody>
          <a:bodyPr/>
          <a:lstStyle/>
          <a:p>
            <a:endParaRPr lang="ru-RU"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6F15528-21DE-4FAA-801E-634DDDAF4B2B}" type="slidenum">
              <a:rPr lang="ru-RU" smtClean="0"/>
              <a:pPr/>
              <a:t>‹#›</a:t>
            </a:fld>
            <a:endParaRPr lang="ru-RU" dirty="0"/>
          </a:p>
        </p:txBody>
      </p:sp>
    </p:spTree>
    <p:extLst>
      <p:ext uri="{BB962C8B-B14F-4D97-AF65-F5344CB8AC3E}">
        <p14:creationId xmlns:p14="http://schemas.microsoft.com/office/powerpoint/2010/main" val="3310165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2/13/2025</a:t>
            </a:fld>
            <a:endParaRPr lang="en-US" dirty="0"/>
          </a:p>
        </p:txBody>
      </p:sp>
      <p:sp>
        <p:nvSpPr>
          <p:cNvPr id="6" name="Footer Placeholder 5"/>
          <p:cNvSpPr>
            <a:spLocks noGrp="1"/>
          </p:cNvSpPr>
          <p:nvPr>
            <p:ph type="ftr" sz="quarter" idx="11"/>
          </p:nvPr>
        </p:nvSpPr>
        <p:spPr/>
        <p:txBody>
          <a:bodyPr/>
          <a:lstStyle/>
          <a:p>
            <a:endParaRPr lang="ru-RU"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6F15528-21DE-4FAA-801E-634DDDAF4B2B}" type="slidenum">
              <a:rPr lang="ru-RU" smtClean="0"/>
              <a:pPr/>
              <a:t>‹#›</a:t>
            </a:fld>
            <a:endParaRPr lang="ru-RU" dirty="0"/>
          </a:p>
        </p:txBody>
      </p:sp>
    </p:spTree>
    <p:extLst>
      <p:ext uri="{BB962C8B-B14F-4D97-AF65-F5344CB8AC3E}">
        <p14:creationId xmlns:p14="http://schemas.microsoft.com/office/powerpoint/2010/main" val="3197051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2/13/2025</a:t>
            </a:fld>
            <a:endParaRPr lang="en-US" dirty="0"/>
          </a:p>
        </p:txBody>
      </p:sp>
      <p:sp>
        <p:nvSpPr>
          <p:cNvPr id="8" name="Footer Placeholder 7"/>
          <p:cNvSpPr>
            <a:spLocks noGrp="1"/>
          </p:cNvSpPr>
          <p:nvPr>
            <p:ph type="ftr" sz="quarter" idx="11"/>
          </p:nvPr>
        </p:nvSpPr>
        <p:spPr/>
        <p:txBody>
          <a:bodyPr/>
          <a:lstStyle/>
          <a:p>
            <a:endParaRPr lang="ru-RU"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6F15528-21DE-4FAA-801E-634DDDAF4B2B}" type="slidenum">
              <a:rPr lang="ru-RU" smtClean="0"/>
              <a:pPr/>
              <a:t>‹#›</a:t>
            </a:fld>
            <a:endParaRPr lang="ru-RU" dirty="0"/>
          </a:p>
        </p:txBody>
      </p:sp>
    </p:spTree>
    <p:extLst>
      <p:ext uri="{BB962C8B-B14F-4D97-AF65-F5344CB8AC3E}">
        <p14:creationId xmlns:p14="http://schemas.microsoft.com/office/powerpoint/2010/main" val="2453402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2/13/2025</a:t>
            </a:fld>
            <a:endParaRPr lang="en-US" dirty="0"/>
          </a:p>
        </p:txBody>
      </p:sp>
      <p:sp>
        <p:nvSpPr>
          <p:cNvPr id="4" name="Footer Placeholder 3"/>
          <p:cNvSpPr>
            <a:spLocks noGrp="1"/>
          </p:cNvSpPr>
          <p:nvPr>
            <p:ph type="ftr" sz="quarter" idx="11"/>
          </p:nvPr>
        </p:nvSpPr>
        <p:spPr/>
        <p:txBody>
          <a:bodyPr/>
          <a:lstStyle/>
          <a:p>
            <a:endParaRPr lang="ru-RU"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F15528-21DE-4FAA-801E-634DDDAF4B2B}" type="slidenum">
              <a:rPr lang="ru-RU" smtClean="0"/>
              <a:pPr/>
              <a:t>‹#›</a:t>
            </a:fld>
            <a:endParaRPr lang="ru-RU" dirty="0"/>
          </a:p>
        </p:txBody>
      </p:sp>
    </p:spTree>
    <p:extLst>
      <p:ext uri="{BB962C8B-B14F-4D97-AF65-F5344CB8AC3E}">
        <p14:creationId xmlns:p14="http://schemas.microsoft.com/office/powerpoint/2010/main" val="835146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2/13/2025</a:t>
            </a:fld>
            <a:endParaRPr lang="en-US" dirty="0"/>
          </a:p>
        </p:txBody>
      </p:sp>
      <p:sp>
        <p:nvSpPr>
          <p:cNvPr id="3" name="Footer Placeholder 2"/>
          <p:cNvSpPr>
            <a:spLocks noGrp="1"/>
          </p:cNvSpPr>
          <p:nvPr>
            <p:ph type="ftr" sz="quarter" idx="11"/>
          </p:nvPr>
        </p:nvSpPr>
        <p:spPr/>
        <p:txBody>
          <a:bodyPr/>
          <a:lstStyle/>
          <a:p>
            <a:endParaRPr lang="ru-RU"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F15528-21DE-4FAA-801E-634DDDAF4B2B}" type="slidenum">
              <a:rPr lang="ru-RU" smtClean="0"/>
              <a:pPr/>
              <a:t>‹#›</a:t>
            </a:fld>
            <a:endParaRPr lang="ru-RU" dirty="0"/>
          </a:p>
        </p:txBody>
      </p:sp>
    </p:spTree>
    <p:extLst>
      <p:ext uri="{BB962C8B-B14F-4D97-AF65-F5344CB8AC3E}">
        <p14:creationId xmlns:p14="http://schemas.microsoft.com/office/powerpoint/2010/main" val="361384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1D8BD707-D9CF-40AE-B4C6-C98DA3205C09}" type="datetimeFigureOut">
              <a:rPr lang="en-US" smtClean="0"/>
              <a:pPr/>
              <a:t>2/13/2025</a:t>
            </a:fld>
            <a:endParaRPr lang="en-US" dirty="0"/>
          </a:p>
        </p:txBody>
      </p:sp>
      <p:sp>
        <p:nvSpPr>
          <p:cNvPr id="6" name="Footer Placeholder 5"/>
          <p:cNvSpPr>
            <a:spLocks noGrp="1"/>
          </p:cNvSpPr>
          <p:nvPr>
            <p:ph type="ftr" sz="quarter" idx="11"/>
          </p:nvPr>
        </p:nvSpPr>
        <p:spPr/>
        <p:txBody>
          <a:bodyPr/>
          <a:lstStyle/>
          <a:p>
            <a:endParaRPr lang="ru-RU"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F15528-21DE-4FAA-801E-634DDDAF4B2B}" type="slidenum">
              <a:rPr lang="ru-RU" smtClean="0"/>
              <a:pPr/>
              <a:t>‹#›</a:t>
            </a:fld>
            <a:endParaRPr lang="ru-RU" dirty="0"/>
          </a:p>
        </p:txBody>
      </p:sp>
    </p:spTree>
    <p:extLst>
      <p:ext uri="{BB962C8B-B14F-4D97-AF65-F5344CB8AC3E}">
        <p14:creationId xmlns:p14="http://schemas.microsoft.com/office/powerpoint/2010/main" val="1764624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dirty="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1D8BD707-D9CF-40AE-B4C6-C98DA3205C09}" type="datetimeFigureOut">
              <a:rPr lang="en-US" smtClean="0"/>
              <a:pPr/>
              <a:t>2/13/2025</a:t>
            </a:fld>
            <a:endParaRPr lang="en-US" dirty="0"/>
          </a:p>
        </p:txBody>
      </p:sp>
      <p:sp>
        <p:nvSpPr>
          <p:cNvPr id="6" name="Footer Placeholder 5"/>
          <p:cNvSpPr>
            <a:spLocks noGrp="1"/>
          </p:cNvSpPr>
          <p:nvPr>
            <p:ph type="ftr" sz="quarter" idx="11"/>
          </p:nvPr>
        </p:nvSpPr>
        <p:spPr/>
        <p:txBody>
          <a:bodyPr/>
          <a:lstStyle/>
          <a:p>
            <a:endParaRPr lang="ru-RU"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6F15528-21DE-4FAA-801E-634DDDAF4B2B}" type="slidenum">
              <a:rPr lang="ru-RU" smtClean="0"/>
              <a:pPr/>
              <a:t>‹#›</a:t>
            </a:fld>
            <a:endParaRPr lang="ru-RU" dirty="0"/>
          </a:p>
        </p:txBody>
      </p:sp>
    </p:spTree>
    <p:extLst>
      <p:ext uri="{BB962C8B-B14F-4D97-AF65-F5344CB8AC3E}">
        <p14:creationId xmlns:p14="http://schemas.microsoft.com/office/powerpoint/2010/main" val="4079416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D8BD707-D9CF-40AE-B4C6-C98DA3205C09}" type="datetimeFigureOut">
              <a:rPr lang="en-US" smtClean="0"/>
              <a:pPr/>
              <a:t>2/13/2025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6F15528-21DE-4FAA-801E-634DDDAF4B2B}" type="slidenum">
              <a:rPr lang="ru-RU" smtClean="0"/>
              <a:pPr/>
              <a:t>‹#›</a:t>
            </a:fld>
            <a:endParaRPr lang="ru-RU" dirty="0"/>
          </a:p>
        </p:txBody>
      </p:sp>
    </p:spTree>
    <p:extLst>
      <p:ext uri="{BB962C8B-B14F-4D97-AF65-F5344CB8AC3E}">
        <p14:creationId xmlns:p14="http://schemas.microsoft.com/office/powerpoint/2010/main" val="419450162"/>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 id="2147483776" r:id="rId12"/>
    <p:sldLayoutId id="2147483777" r:id="rId13"/>
    <p:sldLayoutId id="2147483778" r:id="rId14"/>
    <p:sldLayoutId id="2147483779" r:id="rId15"/>
    <p:sldLayoutId id="2147483780" r:id="rId16"/>
    <p:sldLayoutId id="2147483781" r:id="rId17"/>
    <p:sldLayoutId id="2147483782" r:id="rId18"/>
    <p:sldLayoutId id="2147483783" r:id="rId19"/>
    <p:sldLayoutId id="2147483784" r:id="rId20"/>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7.xml"/><Relationship Id="rId4" Type="http://schemas.openxmlformats.org/officeDocument/2006/relationships/image" Target="../media/image6.jpeg"/></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customXml" Target="../ink/ink4.xml"/><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customXml" Target="../ink/ink3.xml"/><Relationship Id="rId5" Type="http://schemas.openxmlformats.org/officeDocument/2006/relationships/image" Target="../media/image5.png"/><Relationship Id="rId4" Type="http://schemas.openxmlformats.org/officeDocument/2006/relationships/customXml" Target="../ink/ink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4282304496"/>
              </p:ext>
            </p:extLst>
          </p:nvPr>
        </p:nvGraphicFramePr>
        <p:xfrm>
          <a:off x="381000" y="2508250"/>
          <a:ext cx="7639685" cy="3837747"/>
        </p:xfrm>
        <a:graphic>
          <a:graphicData uri="http://schemas.openxmlformats.org/drawingml/2006/table">
            <a:tbl>
              <a:tblPr firstRow="1" bandRow="1">
                <a:tableStyleId>{2D5ABB26-0587-4C30-8999-92F81FD0307C}</a:tableStyleId>
              </a:tblPr>
              <a:tblGrid>
                <a:gridCol w="2478405">
                  <a:extLst>
                    <a:ext uri="{9D8B030D-6E8A-4147-A177-3AD203B41FA5}">
                      <a16:colId xmlns:a16="http://schemas.microsoft.com/office/drawing/2014/main" val="20000"/>
                    </a:ext>
                  </a:extLst>
                </a:gridCol>
                <a:gridCol w="5161280">
                  <a:extLst>
                    <a:ext uri="{9D8B030D-6E8A-4147-A177-3AD203B41FA5}">
                      <a16:colId xmlns:a16="http://schemas.microsoft.com/office/drawing/2014/main" val="20001"/>
                    </a:ext>
                  </a:extLst>
                </a:gridCol>
              </a:tblGrid>
              <a:tr h="544322">
                <a:tc>
                  <a:txBody>
                    <a:bodyPr/>
                    <a:lstStyle/>
                    <a:p>
                      <a:pPr marL="67945">
                        <a:lnSpc>
                          <a:spcPct val="100000"/>
                        </a:lnSpc>
                        <a:spcBef>
                          <a:spcPts val="1150"/>
                        </a:spcBef>
                      </a:pPr>
                      <a:r>
                        <a:rPr sz="1600" b="1" spc="-5" dirty="0">
                          <a:solidFill>
                            <a:srgbClr val="001F5F"/>
                          </a:solidFill>
                          <a:latin typeface="Arial"/>
                          <a:cs typeface="Arial"/>
                        </a:rPr>
                        <a:t>Бағдарлама</a:t>
                      </a:r>
                      <a:r>
                        <a:rPr sz="1600" b="1" spc="-100" dirty="0">
                          <a:solidFill>
                            <a:srgbClr val="001F5F"/>
                          </a:solidFill>
                          <a:latin typeface="Arial"/>
                          <a:cs typeface="Arial"/>
                        </a:rPr>
                        <a:t> </a:t>
                      </a:r>
                      <a:r>
                        <a:rPr sz="1600" b="1" dirty="0">
                          <a:solidFill>
                            <a:srgbClr val="001F5F"/>
                          </a:solidFill>
                          <a:latin typeface="Arial"/>
                          <a:cs typeface="Arial"/>
                        </a:rPr>
                        <a:t>деңгейі</a:t>
                      </a:r>
                      <a:endParaRPr sz="1600" dirty="0">
                        <a:latin typeface="Arial"/>
                        <a:cs typeface="Arial"/>
                      </a:endParaRPr>
                    </a:p>
                  </a:txBody>
                  <a:tcPr marL="0" marR="0" marT="146050" marB="0">
                    <a:lnT w="12700">
                      <a:solidFill>
                        <a:srgbClr val="5B9BD4"/>
                      </a:solidFill>
                      <a:prstDash val="solid"/>
                    </a:lnT>
                    <a:lnB w="12700">
                      <a:solidFill>
                        <a:srgbClr val="5B9BD4"/>
                      </a:solidFill>
                      <a:prstDash val="solid"/>
                    </a:lnB>
                  </a:tcPr>
                </a:tc>
                <a:tc>
                  <a:txBody>
                    <a:bodyPr/>
                    <a:lstStyle/>
                    <a:p>
                      <a:pPr marL="105410">
                        <a:lnSpc>
                          <a:spcPct val="100000"/>
                        </a:lnSpc>
                        <a:spcBef>
                          <a:spcPts val="1150"/>
                        </a:spcBef>
                      </a:pPr>
                      <a:r>
                        <a:rPr sz="1600" b="1" dirty="0">
                          <a:solidFill>
                            <a:srgbClr val="001F5F"/>
                          </a:solidFill>
                          <a:latin typeface="Arial"/>
                          <a:cs typeface="Arial"/>
                        </a:rPr>
                        <a:t>Бакалавр</a:t>
                      </a:r>
                      <a:endParaRPr sz="1600" dirty="0">
                        <a:latin typeface="Arial"/>
                        <a:cs typeface="Arial"/>
                      </a:endParaRPr>
                    </a:p>
                  </a:txBody>
                  <a:tcPr marL="0" marR="0" marT="146050" marB="0">
                    <a:lnT w="12700">
                      <a:solidFill>
                        <a:srgbClr val="5B9BD4"/>
                      </a:solidFill>
                      <a:prstDash val="solid"/>
                    </a:lnT>
                    <a:lnB w="12700">
                      <a:solidFill>
                        <a:srgbClr val="5B9BD4"/>
                      </a:solidFill>
                      <a:prstDash val="solid"/>
                    </a:lnB>
                  </a:tcPr>
                </a:tc>
                <a:extLst>
                  <a:ext uri="{0D108BD9-81ED-4DB2-BD59-A6C34878D82A}">
                    <a16:rowId xmlns:a16="http://schemas.microsoft.com/office/drawing/2014/main" val="10000"/>
                  </a:ext>
                </a:extLst>
              </a:tr>
              <a:tr h="846581">
                <a:tc>
                  <a:txBody>
                    <a:bodyPr/>
                    <a:lstStyle/>
                    <a:p>
                      <a:pPr marL="126364" marR="97790" indent="-58419">
                        <a:lnSpc>
                          <a:spcPct val="100000"/>
                        </a:lnSpc>
                        <a:spcBef>
                          <a:spcPts val="425"/>
                        </a:spcBef>
                      </a:pPr>
                      <a:r>
                        <a:rPr sz="1600" b="1" spc="5" dirty="0">
                          <a:solidFill>
                            <a:srgbClr val="001F5F"/>
                          </a:solidFill>
                          <a:latin typeface="Arial"/>
                          <a:cs typeface="Arial"/>
                        </a:rPr>
                        <a:t>Білім</a:t>
                      </a:r>
                      <a:r>
                        <a:rPr sz="1600" b="1" spc="-45" dirty="0">
                          <a:solidFill>
                            <a:srgbClr val="001F5F"/>
                          </a:solidFill>
                          <a:latin typeface="Arial"/>
                          <a:cs typeface="Arial"/>
                        </a:rPr>
                        <a:t> </a:t>
                      </a:r>
                      <a:r>
                        <a:rPr sz="1600" b="1" spc="-10" dirty="0">
                          <a:solidFill>
                            <a:srgbClr val="001F5F"/>
                          </a:solidFill>
                          <a:latin typeface="Arial"/>
                          <a:cs typeface="Arial"/>
                        </a:rPr>
                        <a:t>беру</a:t>
                      </a:r>
                      <a:r>
                        <a:rPr sz="1600" b="1" spc="-45" dirty="0">
                          <a:solidFill>
                            <a:srgbClr val="001F5F"/>
                          </a:solidFill>
                          <a:latin typeface="Arial"/>
                          <a:cs typeface="Arial"/>
                        </a:rPr>
                        <a:t> </a:t>
                      </a:r>
                      <a:r>
                        <a:rPr sz="1600" b="1" dirty="0">
                          <a:solidFill>
                            <a:srgbClr val="001F5F"/>
                          </a:solidFill>
                          <a:latin typeface="Arial"/>
                          <a:cs typeface="Arial"/>
                        </a:rPr>
                        <a:t>саласының </a:t>
                      </a:r>
                      <a:r>
                        <a:rPr sz="1600" b="1" spc="-430" dirty="0">
                          <a:solidFill>
                            <a:srgbClr val="001F5F"/>
                          </a:solidFill>
                          <a:latin typeface="Arial"/>
                          <a:cs typeface="Arial"/>
                        </a:rPr>
                        <a:t> </a:t>
                      </a:r>
                      <a:r>
                        <a:rPr sz="1600" b="1" spc="-5" dirty="0">
                          <a:solidFill>
                            <a:srgbClr val="001F5F"/>
                          </a:solidFill>
                          <a:latin typeface="Arial"/>
                          <a:cs typeface="Arial"/>
                        </a:rPr>
                        <a:t>коды</a:t>
                      </a:r>
                      <a:endParaRPr sz="1600" dirty="0">
                        <a:latin typeface="Arial"/>
                        <a:cs typeface="Arial"/>
                      </a:endParaRPr>
                    </a:p>
                    <a:p>
                      <a:pPr marL="126364">
                        <a:lnSpc>
                          <a:spcPct val="100000"/>
                        </a:lnSpc>
                      </a:pPr>
                      <a:r>
                        <a:rPr sz="1600" b="1" spc="5" dirty="0">
                          <a:solidFill>
                            <a:srgbClr val="001F5F"/>
                          </a:solidFill>
                          <a:latin typeface="Arial"/>
                          <a:cs typeface="Arial"/>
                        </a:rPr>
                        <a:t>мен</a:t>
                      </a:r>
                      <a:r>
                        <a:rPr sz="1600" b="1" spc="-60" dirty="0">
                          <a:solidFill>
                            <a:srgbClr val="001F5F"/>
                          </a:solidFill>
                          <a:latin typeface="Arial"/>
                          <a:cs typeface="Arial"/>
                        </a:rPr>
                        <a:t> </a:t>
                      </a:r>
                      <a:r>
                        <a:rPr sz="1600" b="1" spc="-25" dirty="0">
                          <a:solidFill>
                            <a:srgbClr val="001F5F"/>
                          </a:solidFill>
                          <a:latin typeface="Arial"/>
                          <a:cs typeface="Arial"/>
                        </a:rPr>
                        <a:t>атауы</a:t>
                      </a:r>
                      <a:endParaRPr sz="1600" dirty="0">
                        <a:latin typeface="Arial"/>
                        <a:cs typeface="Arial"/>
                      </a:endParaRPr>
                    </a:p>
                  </a:txBody>
                  <a:tcPr marL="0" marR="0" marT="53975" marB="0">
                    <a:lnT w="12700">
                      <a:solidFill>
                        <a:srgbClr val="5B9BD4"/>
                      </a:solidFill>
                      <a:prstDash val="solid"/>
                    </a:lnT>
                    <a:solidFill>
                      <a:srgbClr val="DEEBF6"/>
                    </a:solidFill>
                  </a:tcPr>
                </a:tc>
                <a:tc>
                  <a:txBody>
                    <a:bodyPr/>
                    <a:lstStyle/>
                    <a:p>
                      <a:pPr>
                        <a:lnSpc>
                          <a:spcPct val="100000"/>
                        </a:lnSpc>
                        <a:spcBef>
                          <a:spcPts val="45"/>
                        </a:spcBef>
                      </a:pPr>
                      <a:endParaRPr sz="2000" dirty="0">
                        <a:latin typeface="Times New Roman"/>
                        <a:cs typeface="Times New Roman"/>
                      </a:endParaRPr>
                    </a:p>
                    <a:p>
                      <a:pPr marL="105410">
                        <a:lnSpc>
                          <a:spcPct val="100000"/>
                        </a:lnSpc>
                      </a:pPr>
                      <a:r>
                        <a:rPr sz="1600" dirty="0">
                          <a:solidFill>
                            <a:srgbClr val="001F5F"/>
                          </a:solidFill>
                          <a:latin typeface="Microsoft Sans Serif"/>
                          <a:cs typeface="Microsoft Sans Serif"/>
                        </a:rPr>
                        <a:t>6В01</a:t>
                      </a:r>
                      <a:r>
                        <a:rPr sz="1600" spc="-20" dirty="0">
                          <a:solidFill>
                            <a:srgbClr val="001F5F"/>
                          </a:solidFill>
                          <a:latin typeface="Microsoft Sans Serif"/>
                          <a:cs typeface="Microsoft Sans Serif"/>
                        </a:rPr>
                        <a:t> </a:t>
                      </a:r>
                      <a:r>
                        <a:rPr sz="1600" spc="-30" dirty="0">
                          <a:solidFill>
                            <a:srgbClr val="001F5F"/>
                          </a:solidFill>
                          <a:latin typeface="Microsoft Sans Serif"/>
                          <a:cs typeface="Microsoft Sans Serif"/>
                        </a:rPr>
                        <a:t>Педагогикалық</a:t>
                      </a:r>
                      <a:r>
                        <a:rPr sz="1600" spc="15" dirty="0">
                          <a:solidFill>
                            <a:srgbClr val="001F5F"/>
                          </a:solidFill>
                          <a:latin typeface="Microsoft Sans Serif"/>
                          <a:cs typeface="Microsoft Sans Serif"/>
                        </a:rPr>
                        <a:t> </a:t>
                      </a:r>
                      <a:r>
                        <a:rPr sz="1600" spc="-5" dirty="0">
                          <a:solidFill>
                            <a:srgbClr val="001F5F"/>
                          </a:solidFill>
                          <a:latin typeface="Microsoft Sans Serif"/>
                          <a:cs typeface="Microsoft Sans Serif"/>
                        </a:rPr>
                        <a:t>ғылымдар</a:t>
                      </a:r>
                      <a:endParaRPr sz="1600" dirty="0">
                        <a:latin typeface="Microsoft Sans Serif"/>
                        <a:cs typeface="Microsoft Sans Serif"/>
                      </a:endParaRPr>
                    </a:p>
                  </a:txBody>
                  <a:tcPr marL="0" marR="0" marT="5715" marB="0">
                    <a:lnT w="12700">
                      <a:solidFill>
                        <a:srgbClr val="5B9BD4"/>
                      </a:solidFill>
                      <a:prstDash val="solid"/>
                    </a:lnT>
                    <a:solidFill>
                      <a:srgbClr val="DEEBF6"/>
                    </a:solidFill>
                  </a:tcPr>
                </a:tc>
                <a:extLst>
                  <a:ext uri="{0D108BD9-81ED-4DB2-BD59-A6C34878D82A}">
                    <a16:rowId xmlns:a16="http://schemas.microsoft.com/office/drawing/2014/main" val="10001"/>
                  </a:ext>
                </a:extLst>
              </a:tr>
              <a:tr h="804316">
                <a:tc>
                  <a:txBody>
                    <a:bodyPr/>
                    <a:lstStyle/>
                    <a:p>
                      <a:pPr marL="67945">
                        <a:lnSpc>
                          <a:spcPct val="100000"/>
                        </a:lnSpc>
                        <a:spcBef>
                          <a:spcPts val="260"/>
                        </a:spcBef>
                      </a:pPr>
                      <a:r>
                        <a:rPr sz="1600" b="1" spc="-5" dirty="0">
                          <a:solidFill>
                            <a:srgbClr val="001F5F"/>
                          </a:solidFill>
                          <a:latin typeface="Arial"/>
                          <a:cs typeface="Arial"/>
                        </a:rPr>
                        <a:t>Даярлау</a:t>
                      </a:r>
                      <a:r>
                        <a:rPr sz="1600" b="1" spc="-80" dirty="0">
                          <a:solidFill>
                            <a:srgbClr val="001F5F"/>
                          </a:solidFill>
                          <a:latin typeface="Arial"/>
                          <a:cs typeface="Arial"/>
                        </a:rPr>
                        <a:t> </a:t>
                      </a:r>
                      <a:r>
                        <a:rPr sz="1600" b="1" spc="-5" dirty="0">
                          <a:solidFill>
                            <a:srgbClr val="001F5F"/>
                          </a:solidFill>
                          <a:latin typeface="Arial"/>
                          <a:cs typeface="Arial"/>
                        </a:rPr>
                        <a:t>бағытының</a:t>
                      </a:r>
                      <a:endParaRPr sz="1600" dirty="0">
                        <a:latin typeface="Arial"/>
                        <a:cs typeface="Arial"/>
                      </a:endParaRPr>
                    </a:p>
                    <a:p>
                      <a:pPr marL="67945">
                        <a:lnSpc>
                          <a:spcPct val="100000"/>
                        </a:lnSpc>
                      </a:pPr>
                      <a:r>
                        <a:rPr sz="1600" b="1" spc="-5" dirty="0">
                          <a:solidFill>
                            <a:srgbClr val="001F5F"/>
                          </a:solidFill>
                          <a:latin typeface="Arial"/>
                          <a:cs typeface="Arial"/>
                        </a:rPr>
                        <a:t>коды</a:t>
                      </a:r>
                      <a:endParaRPr sz="1600" dirty="0">
                        <a:latin typeface="Arial"/>
                        <a:cs typeface="Arial"/>
                      </a:endParaRPr>
                    </a:p>
                    <a:p>
                      <a:pPr marL="126364">
                        <a:lnSpc>
                          <a:spcPct val="100000"/>
                        </a:lnSpc>
                      </a:pPr>
                      <a:r>
                        <a:rPr sz="1600" b="1" spc="5" dirty="0">
                          <a:solidFill>
                            <a:srgbClr val="001F5F"/>
                          </a:solidFill>
                          <a:latin typeface="Arial"/>
                          <a:cs typeface="Arial"/>
                        </a:rPr>
                        <a:t>мен</a:t>
                      </a:r>
                      <a:r>
                        <a:rPr sz="1600" b="1" spc="-65" dirty="0">
                          <a:solidFill>
                            <a:srgbClr val="001F5F"/>
                          </a:solidFill>
                          <a:latin typeface="Arial"/>
                          <a:cs typeface="Arial"/>
                        </a:rPr>
                        <a:t> </a:t>
                      </a:r>
                      <a:r>
                        <a:rPr sz="1600" b="1" spc="-25" dirty="0">
                          <a:solidFill>
                            <a:srgbClr val="001F5F"/>
                          </a:solidFill>
                          <a:latin typeface="Arial"/>
                          <a:cs typeface="Arial"/>
                        </a:rPr>
                        <a:t>атауы</a:t>
                      </a:r>
                      <a:endParaRPr sz="1600" dirty="0">
                        <a:latin typeface="Arial"/>
                        <a:cs typeface="Arial"/>
                      </a:endParaRPr>
                    </a:p>
                  </a:txBody>
                  <a:tcPr marL="0" marR="0" marT="33020" marB="0"/>
                </a:tc>
                <a:tc>
                  <a:txBody>
                    <a:bodyPr/>
                    <a:lstStyle/>
                    <a:p>
                      <a:pPr marL="105410">
                        <a:lnSpc>
                          <a:spcPct val="100000"/>
                        </a:lnSpc>
                        <a:spcBef>
                          <a:spcPts val="1220"/>
                        </a:spcBef>
                      </a:pPr>
                      <a:r>
                        <a:rPr sz="1600" dirty="0">
                          <a:solidFill>
                            <a:srgbClr val="001F5F"/>
                          </a:solidFill>
                          <a:latin typeface="Microsoft Sans Serif"/>
                          <a:cs typeface="Microsoft Sans Serif"/>
                        </a:rPr>
                        <a:t>6В014</a:t>
                      </a:r>
                      <a:r>
                        <a:rPr sz="1600" spc="-10" dirty="0">
                          <a:solidFill>
                            <a:srgbClr val="001F5F"/>
                          </a:solidFill>
                          <a:latin typeface="Microsoft Sans Serif"/>
                          <a:cs typeface="Microsoft Sans Serif"/>
                        </a:rPr>
                        <a:t> </a:t>
                      </a:r>
                      <a:r>
                        <a:rPr sz="1600" spc="10" dirty="0">
                          <a:solidFill>
                            <a:srgbClr val="001F5F"/>
                          </a:solidFill>
                          <a:latin typeface="Microsoft Sans Serif"/>
                          <a:cs typeface="Microsoft Sans Serif"/>
                        </a:rPr>
                        <a:t>Жалпы</a:t>
                      </a:r>
                      <a:r>
                        <a:rPr sz="1600" spc="-5" dirty="0">
                          <a:solidFill>
                            <a:srgbClr val="001F5F"/>
                          </a:solidFill>
                          <a:latin typeface="Microsoft Sans Serif"/>
                          <a:cs typeface="Microsoft Sans Serif"/>
                        </a:rPr>
                        <a:t> </a:t>
                      </a:r>
                      <a:r>
                        <a:rPr sz="1600" spc="-15" dirty="0">
                          <a:solidFill>
                            <a:srgbClr val="001F5F"/>
                          </a:solidFill>
                          <a:latin typeface="Microsoft Sans Serif"/>
                          <a:cs typeface="Microsoft Sans Serif"/>
                        </a:rPr>
                        <a:t>дамудың</a:t>
                      </a:r>
                      <a:r>
                        <a:rPr sz="1600" dirty="0">
                          <a:solidFill>
                            <a:srgbClr val="001F5F"/>
                          </a:solidFill>
                          <a:latin typeface="Microsoft Sans Serif"/>
                          <a:cs typeface="Microsoft Sans Serif"/>
                        </a:rPr>
                        <a:t> </a:t>
                      </a:r>
                      <a:r>
                        <a:rPr sz="1600" spc="-25" dirty="0">
                          <a:solidFill>
                            <a:srgbClr val="001F5F"/>
                          </a:solidFill>
                          <a:latin typeface="Microsoft Sans Serif"/>
                          <a:cs typeface="Microsoft Sans Serif"/>
                        </a:rPr>
                        <a:t>пәндік</a:t>
                      </a:r>
                      <a:r>
                        <a:rPr sz="1600" spc="15" dirty="0">
                          <a:solidFill>
                            <a:srgbClr val="001F5F"/>
                          </a:solidFill>
                          <a:latin typeface="Microsoft Sans Serif"/>
                          <a:cs typeface="Microsoft Sans Serif"/>
                        </a:rPr>
                        <a:t> </a:t>
                      </a:r>
                      <a:r>
                        <a:rPr sz="1600" spc="-10" dirty="0">
                          <a:solidFill>
                            <a:srgbClr val="001F5F"/>
                          </a:solidFill>
                          <a:latin typeface="Microsoft Sans Serif"/>
                          <a:cs typeface="Microsoft Sans Serif"/>
                        </a:rPr>
                        <a:t>мамандандырылған</a:t>
                      </a:r>
                      <a:endParaRPr sz="1600" dirty="0">
                        <a:latin typeface="Microsoft Sans Serif"/>
                        <a:cs typeface="Microsoft Sans Serif"/>
                      </a:endParaRPr>
                    </a:p>
                    <a:p>
                      <a:pPr marL="105410">
                        <a:lnSpc>
                          <a:spcPct val="100000"/>
                        </a:lnSpc>
                        <a:spcBef>
                          <a:spcPts val="5"/>
                        </a:spcBef>
                      </a:pPr>
                      <a:r>
                        <a:rPr sz="1600" spc="-15" dirty="0">
                          <a:solidFill>
                            <a:srgbClr val="001F5F"/>
                          </a:solidFill>
                          <a:latin typeface="Microsoft Sans Serif"/>
                          <a:cs typeface="Microsoft Sans Serif"/>
                        </a:rPr>
                        <a:t>мұғалімдерін</a:t>
                      </a:r>
                      <a:r>
                        <a:rPr sz="1600" spc="-35" dirty="0">
                          <a:solidFill>
                            <a:srgbClr val="001F5F"/>
                          </a:solidFill>
                          <a:latin typeface="Microsoft Sans Serif"/>
                          <a:cs typeface="Microsoft Sans Serif"/>
                        </a:rPr>
                        <a:t> </a:t>
                      </a:r>
                      <a:r>
                        <a:rPr sz="1600" spc="-10" dirty="0">
                          <a:solidFill>
                            <a:srgbClr val="001F5F"/>
                          </a:solidFill>
                          <a:latin typeface="Microsoft Sans Serif"/>
                          <a:cs typeface="Microsoft Sans Serif"/>
                        </a:rPr>
                        <a:t>даярлау</a:t>
                      </a:r>
                      <a:endParaRPr sz="1600" dirty="0">
                        <a:latin typeface="Microsoft Sans Serif"/>
                        <a:cs typeface="Microsoft Sans Serif"/>
                      </a:endParaRPr>
                    </a:p>
                  </a:txBody>
                  <a:tcPr marL="0" marR="0" marT="154940" marB="0"/>
                </a:tc>
                <a:extLst>
                  <a:ext uri="{0D108BD9-81ED-4DB2-BD59-A6C34878D82A}">
                    <a16:rowId xmlns:a16="http://schemas.microsoft.com/office/drawing/2014/main" val="10002"/>
                  </a:ext>
                </a:extLst>
              </a:tr>
              <a:tr h="1219448">
                <a:tc>
                  <a:txBody>
                    <a:bodyPr/>
                    <a:lstStyle/>
                    <a:p>
                      <a:pPr marL="67945" marR="526415">
                        <a:lnSpc>
                          <a:spcPct val="100000"/>
                        </a:lnSpc>
                        <a:spcBef>
                          <a:spcPts val="935"/>
                        </a:spcBef>
                      </a:pPr>
                      <a:r>
                        <a:rPr sz="1600" b="1" spc="5" dirty="0">
                          <a:solidFill>
                            <a:srgbClr val="001F5F"/>
                          </a:solidFill>
                          <a:latin typeface="Arial"/>
                          <a:cs typeface="Arial"/>
                        </a:rPr>
                        <a:t>ББ</a:t>
                      </a:r>
                      <a:r>
                        <a:rPr sz="1600" b="1" spc="-30" dirty="0">
                          <a:solidFill>
                            <a:srgbClr val="001F5F"/>
                          </a:solidFill>
                          <a:latin typeface="Arial"/>
                          <a:cs typeface="Arial"/>
                        </a:rPr>
                        <a:t> </a:t>
                      </a:r>
                      <a:r>
                        <a:rPr sz="1600" b="1" spc="-10" dirty="0">
                          <a:solidFill>
                            <a:srgbClr val="001F5F"/>
                          </a:solidFill>
                          <a:latin typeface="Arial"/>
                          <a:cs typeface="Arial"/>
                        </a:rPr>
                        <a:t>тобының </a:t>
                      </a:r>
                      <a:r>
                        <a:rPr sz="1600" b="1" spc="-5" dirty="0">
                          <a:solidFill>
                            <a:srgbClr val="001F5F"/>
                          </a:solidFill>
                          <a:latin typeface="Arial"/>
                          <a:cs typeface="Arial"/>
                        </a:rPr>
                        <a:t>коды </a:t>
                      </a:r>
                      <a:r>
                        <a:rPr sz="1600" b="1" spc="-430" dirty="0">
                          <a:solidFill>
                            <a:srgbClr val="001F5F"/>
                          </a:solidFill>
                          <a:latin typeface="Arial"/>
                          <a:cs typeface="Arial"/>
                        </a:rPr>
                        <a:t> </a:t>
                      </a:r>
                      <a:r>
                        <a:rPr sz="1600" b="1" spc="5" dirty="0">
                          <a:solidFill>
                            <a:srgbClr val="001F5F"/>
                          </a:solidFill>
                          <a:latin typeface="Arial"/>
                          <a:cs typeface="Arial"/>
                        </a:rPr>
                        <a:t>мен</a:t>
                      </a:r>
                      <a:r>
                        <a:rPr sz="1600" b="1" spc="-30" dirty="0">
                          <a:solidFill>
                            <a:srgbClr val="001F5F"/>
                          </a:solidFill>
                          <a:latin typeface="Arial"/>
                          <a:cs typeface="Arial"/>
                        </a:rPr>
                        <a:t> </a:t>
                      </a:r>
                      <a:r>
                        <a:rPr sz="1600" b="1" spc="-25" dirty="0">
                          <a:solidFill>
                            <a:srgbClr val="001F5F"/>
                          </a:solidFill>
                          <a:latin typeface="Arial"/>
                          <a:cs typeface="Arial"/>
                        </a:rPr>
                        <a:t>атауы</a:t>
                      </a:r>
                      <a:endParaRPr sz="1600" dirty="0">
                        <a:latin typeface="Arial"/>
                        <a:cs typeface="Arial"/>
                      </a:endParaRPr>
                    </a:p>
                    <a:p>
                      <a:pPr>
                        <a:lnSpc>
                          <a:spcPct val="100000"/>
                        </a:lnSpc>
                        <a:spcBef>
                          <a:spcPts val="25"/>
                        </a:spcBef>
                      </a:pPr>
                      <a:endParaRPr sz="1650" dirty="0">
                        <a:latin typeface="Times New Roman"/>
                        <a:cs typeface="Times New Roman"/>
                      </a:endParaRPr>
                    </a:p>
                    <a:p>
                      <a:pPr marL="67945">
                        <a:lnSpc>
                          <a:spcPct val="100000"/>
                        </a:lnSpc>
                      </a:pPr>
                      <a:r>
                        <a:rPr sz="1600" b="1" spc="5" dirty="0">
                          <a:solidFill>
                            <a:srgbClr val="001F5F"/>
                          </a:solidFill>
                          <a:latin typeface="Arial"/>
                          <a:cs typeface="Arial"/>
                        </a:rPr>
                        <a:t>ББ</a:t>
                      </a:r>
                      <a:r>
                        <a:rPr sz="1600" b="1" spc="-15" dirty="0">
                          <a:solidFill>
                            <a:srgbClr val="001F5F"/>
                          </a:solidFill>
                          <a:latin typeface="Arial"/>
                          <a:cs typeface="Arial"/>
                        </a:rPr>
                        <a:t> </a:t>
                      </a:r>
                      <a:r>
                        <a:rPr sz="1600" b="1" spc="-5" dirty="0">
                          <a:solidFill>
                            <a:srgbClr val="001F5F"/>
                          </a:solidFill>
                          <a:latin typeface="Arial"/>
                          <a:cs typeface="Arial"/>
                        </a:rPr>
                        <a:t>коды</a:t>
                      </a:r>
                      <a:r>
                        <a:rPr sz="1600" b="1" spc="-60" dirty="0">
                          <a:solidFill>
                            <a:srgbClr val="001F5F"/>
                          </a:solidFill>
                          <a:latin typeface="Arial"/>
                          <a:cs typeface="Arial"/>
                        </a:rPr>
                        <a:t> </a:t>
                      </a:r>
                      <a:r>
                        <a:rPr sz="1600" b="1" spc="5" dirty="0">
                          <a:solidFill>
                            <a:srgbClr val="001F5F"/>
                          </a:solidFill>
                          <a:latin typeface="Arial"/>
                          <a:cs typeface="Arial"/>
                        </a:rPr>
                        <a:t>мен</a:t>
                      </a:r>
                      <a:r>
                        <a:rPr sz="1600" b="1" spc="-40" dirty="0">
                          <a:solidFill>
                            <a:srgbClr val="001F5F"/>
                          </a:solidFill>
                          <a:latin typeface="Arial"/>
                          <a:cs typeface="Arial"/>
                        </a:rPr>
                        <a:t> </a:t>
                      </a:r>
                      <a:r>
                        <a:rPr sz="1600" b="1" spc="-25" dirty="0">
                          <a:solidFill>
                            <a:srgbClr val="001F5F"/>
                          </a:solidFill>
                          <a:latin typeface="Arial"/>
                          <a:cs typeface="Arial"/>
                        </a:rPr>
                        <a:t>атауы</a:t>
                      </a:r>
                      <a:endParaRPr sz="1600" dirty="0">
                        <a:latin typeface="Arial"/>
                        <a:cs typeface="Arial"/>
                      </a:endParaRPr>
                    </a:p>
                  </a:txBody>
                  <a:tcPr marL="0" marR="0" marT="118745" marB="0">
                    <a:solidFill>
                      <a:srgbClr val="DEEBF6"/>
                    </a:solidFill>
                  </a:tcPr>
                </a:tc>
                <a:tc>
                  <a:txBody>
                    <a:bodyPr/>
                    <a:lstStyle/>
                    <a:p>
                      <a:pPr marL="105410" marR="2198370">
                        <a:lnSpc>
                          <a:spcPts val="1920"/>
                        </a:lnSpc>
                        <a:spcBef>
                          <a:spcPts val="40"/>
                        </a:spcBef>
                      </a:pPr>
                      <a:r>
                        <a:rPr sz="1600" dirty="0">
                          <a:solidFill>
                            <a:srgbClr val="001F5F"/>
                          </a:solidFill>
                          <a:latin typeface="Microsoft Sans Serif"/>
                          <a:cs typeface="Microsoft Sans Serif"/>
                        </a:rPr>
                        <a:t>В007</a:t>
                      </a:r>
                      <a:r>
                        <a:rPr sz="1600" spc="-10" dirty="0">
                          <a:solidFill>
                            <a:srgbClr val="001F5F"/>
                          </a:solidFill>
                          <a:latin typeface="Microsoft Sans Serif"/>
                          <a:cs typeface="Microsoft Sans Serif"/>
                        </a:rPr>
                        <a:t> </a:t>
                      </a:r>
                      <a:r>
                        <a:rPr sz="1600" spc="-45" dirty="0">
                          <a:solidFill>
                            <a:srgbClr val="001F5F"/>
                          </a:solidFill>
                          <a:latin typeface="Microsoft Sans Serif"/>
                          <a:cs typeface="Microsoft Sans Serif"/>
                        </a:rPr>
                        <a:t>Көркем</a:t>
                      </a:r>
                      <a:r>
                        <a:rPr sz="1600" dirty="0">
                          <a:solidFill>
                            <a:srgbClr val="001F5F"/>
                          </a:solidFill>
                          <a:latin typeface="Microsoft Sans Serif"/>
                          <a:cs typeface="Microsoft Sans Serif"/>
                        </a:rPr>
                        <a:t> </a:t>
                      </a:r>
                      <a:r>
                        <a:rPr sz="1600" spc="-40" dirty="0">
                          <a:solidFill>
                            <a:srgbClr val="001F5F"/>
                          </a:solidFill>
                          <a:latin typeface="Microsoft Sans Serif"/>
                          <a:cs typeface="Microsoft Sans Serif"/>
                        </a:rPr>
                        <a:t>еңбек</a:t>
                      </a:r>
                      <a:r>
                        <a:rPr sz="1600" spc="35" dirty="0">
                          <a:solidFill>
                            <a:srgbClr val="001F5F"/>
                          </a:solidFill>
                          <a:latin typeface="Microsoft Sans Serif"/>
                          <a:cs typeface="Microsoft Sans Serif"/>
                        </a:rPr>
                        <a:t> </a:t>
                      </a:r>
                      <a:r>
                        <a:rPr sz="1600" spc="-20" dirty="0">
                          <a:solidFill>
                            <a:srgbClr val="001F5F"/>
                          </a:solidFill>
                          <a:latin typeface="Microsoft Sans Serif"/>
                          <a:cs typeface="Microsoft Sans Serif"/>
                        </a:rPr>
                        <a:t>және</a:t>
                      </a:r>
                      <a:r>
                        <a:rPr sz="1600" spc="-5" dirty="0">
                          <a:solidFill>
                            <a:srgbClr val="001F5F"/>
                          </a:solidFill>
                          <a:latin typeface="Microsoft Sans Serif"/>
                          <a:cs typeface="Microsoft Sans Serif"/>
                        </a:rPr>
                        <a:t> </a:t>
                      </a:r>
                      <a:r>
                        <a:rPr sz="1600" spc="-20" dirty="0">
                          <a:solidFill>
                            <a:srgbClr val="001F5F"/>
                          </a:solidFill>
                          <a:latin typeface="Microsoft Sans Serif"/>
                          <a:cs typeface="Microsoft Sans Serif"/>
                        </a:rPr>
                        <a:t>сызу </a:t>
                      </a:r>
                      <a:r>
                        <a:rPr sz="1600" spc="-409" dirty="0">
                          <a:solidFill>
                            <a:srgbClr val="001F5F"/>
                          </a:solidFill>
                          <a:latin typeface="Microsoft Sans Serif"/>
                          <a:cs typeface="Microsoft Sans Serif"/>
                        </a:rPr>
                        <a:t> </a:t>
                      </a:r>
                      <a:r>
                        <a:rPr sz="1600" spc="-15" dirty="0" err="1">
                          <a:solidFill>
                            <a:srgbClr val="001F5F"/>
                          </a:solidFill>
                          <a:latin typeface="Microsoft Sans Serif"/>
                          <a:cs typeface="Microsoft Sans Serif"/>
                        </a:rPr>
                        <a:t>мұғалімдерін</a:t>
                      </a:r>
                      <a:r>
                        <a:rPr sz="1600" spc="-20" dirty="0">
                          <a:solidFill>
                            <a:srgbClr val="001F5F"/>
                          </a:solidFill>
                          <a:latin typeface="Microsoft Sans Serif"/>
                          <a:cs typeface="Microsoft Sans Serif"/>
                        </a:rPr>
                        <a:t> </a:t>
                      </a:r>
                      <a:r>
                        <a:rPr sz="1600" spc="-10" dirty="0" err="1">
                          <a:solidFill>
                            <a:srgbClr val="001F5F"/>
                          </a:solidFill>
                          <a:latin typeface="Microsoft Sans Serif"/>
                          <a:cs typeface="Microsoft Sans Serif"/>
                        </a:rPr>
                        <a:t>даярлау</a:t>
                      </a:r>
                      <a:endParaRPr lang="kk-KZ" sz="1600" spc="0" dirty="0">
                        <a:solidFill>
                          <a:schemeClr val="tx1"/>
                        </a:solidFill>
                        <a:latin typeface="Microsoft Sans Serif"/>
                        <a:cs typeface="Microsoft Sans Serif"/>
                      </a:endParaRPr>
                    </a:p>
                    <a:p>
                      <a:pPr marL="105410" marR="2198370">
                        <a:lnSpc>
                          <a:spcPts val="1920"/>
                        </a:lnSpc>
                        <a:spcBef>
                          <a:spcPts val="40"/>
                        </a:spcBef>
                      </a:pPr>
                      <a:endParaRPr lang="ru-RU" sz="1600" spc="0" dirty="0">
                        <a:solidFill>
                          <a:schemeClr val="tx1"/>
                        </a:solidFill>
                        <a:latin typeface="Microsoft Sans Serif"/>
                        <a:cs typeface="Microsoft Sans Serif"/>
                      </a:endParaRPr>
                    </a:p>
                    <a:p>
                      <a:pPr marL="105410" marR="2198370">
                        <a:lnSpc>
                          <a:spcPts val="1920"/>
                        </a:lnSpc>
                        <a:spcBef>
                          <a:spcPts val="40"/>
                        </a:spcBef>
                      </a:pPr>
                      <a:endParaRPr lang="ru-RU" sz="1600" spc="0" dirty="0">
                        <a:solidFill>
                          <a:schemeClr val="tx1"/>
                        </a:solidFill>
                        <a:latin typeface="Microsoft Sans Serif"/>
                        <a:cs typeface="Microsoft Sans Serif"/>
                      </a:endParaRPr>
                    </a:p>
                    <a:p>
                      <a:pPr marL="105410" marR="2198370">
                        <a:lnSpc>
                          <a:spcPts val="1920"/>
                        </a:lnSpc>
                        <a:spcBef>
                          <a:spcPts val="40"/>
                        </a:spcBef>
                      </a:pPr>
                      <a:r>
                        <a:rPr sz="1600" spc="-5" dirty="0">
                          <a:solidFill>
                            <a:srgbClr val="001F5F"/>
                          </a:solidFill>
                          <a:latin typeface="Microsoft Sans Serif"/>
                          <a:cs typeface="Microsoft Sans Serif"/>
                        </a:rPr>
                        <a:t>6B014</a:t>
                      </a:r>
                      <a:r>
                        <a:rPr lang="kk-KZ" sz="1600" spc="-5" dirty="0">
                          <a:solidFill>
                            <a:srgbClr val="001F5F"/>
                          </a:solidFill>
                          <a:latin typeface="Microsoft Sans Serif"/>
                          <a:cs typeface="Microsoft Sans Serif"/>
                        </a:rPr>
                        <a:t>2</a:t>
                      </a:r>
                      <a:r>
                        <a:rPr sz="1600" spc="-5" dirty="0">
                          <a:solidFill>
                            <a:srgbClr val="001F5F"/>
                          </a:solidFill>
                          <a:latin typeface="Microsoft Sans Serif"/>
                          <a:cs typeface="Microsoft Sans Serif"/>
                        </a:rPr>
                        <a:t>8 </a:t>
                      </a:r>
                      <a:r>
                        <a:rPr sz="1600" spc="-45" dirty="0" err="1">
                          <a:solidFill>
                            <a:srgbClr val="001F5F"/>
                          </a:solidFill>
                          <a:latin typeface="Microsoft Sans Serif"/>
                          <a:cs typeface="Microsoft Sans Serif"/>
                        </a:rPr>
                        <a:t>Көркем</a:t>
                      </a:r>
                      <a:r>
                        <a:rPr lang="kk-KZ" sz="1600" spc="-5" dirty="0">
                          <a:solidFill>
                            <a:srgbClr val="001F5F"/>
                          </a:solidFill>
                          <a:latin typeface="Microsoft Sans Serif"/>
                          <a:cs typeface="Microsoft Sans Serif"/>
                        </a:rPr>
                        <a:t>дік білім(ІР)</a:t>
                      </a:r>
                      <a:endParaRPr sz="1600" dirty="0">
                        <a:latin typeface="Microsoft Sans Serif"/>
                        <a:cs typeface="Microsoft Sans Serif"/>
                      </a:endParaRPr>
                    </a:p>
                  </a:txBody>
                  <a:tcPr marL="0" marR="0" marT="5080" marB="0">
                    <a:solidFill>
                      <a:srgbClr val="DEEBF6"/>
                    </a:solidFill>
                  </a:tcPr>
                </a:tc>
                <a:extLst>
                  <a:ext uri="{0D108BD9-81ED-4DB2-BD59-A6C34878D82A}">
                    <a16:rowId xmlns:a16="http://schemas.microsoft.com/office/drawing/2014/main" val="10003"/>
                  </a:ext>
                </a:extLst>
              </a:tr>
              <a:tr h="423080">
                <a:tc>
                  <a:txBody>
                    <a:bodyPr/>
                    <a:lstStyle/>
                    <a:p>
                      <a:pPr marL="67945">
                        <a:lnSpc>
                          <a:spcPct val="100000"/>
                        </a:lnSpc>
                        <a:spcBef>
                          <a:spcPts val="690"/>
                        </a:spcBef>
                      </a:pPr>
                      <a:r>
                        <a:rPr sz="1600" b="1" spc="5" dirty="0">
                          <a:solidFill>
                            <a:srgbClr val="001F5F"/>
                          </a:solidFill>
                          <a:latin typeface="Arial"/>
                          <a:cs typeface="Arial"/>
                        </a:rPr>
                        <a:t>ББ</a:t>
                      </a:r>
                      <a:r>
                        <a:rPr sz="1600" b="1" spc="-40" dirty="0">
                          <a:solidFill>
                            <a:srgbClr val="001F5F"/>
                          </a:solidFill>
                          <a:latin typeface="Arial"/>
                          <a:cs typeface="Arial"/>
                        </a:rPr>
                        <a:t> </a:t>
                      </a:r>
                      <a:r>
                        <a:rPr sz="1600" b="1" spc="-10" dirty="0">
                          <a:solidFill>
                            <a:srgbClr val="001F5F"/>
                          </a:solidFill>
                          <a:latin typeface="Arial"/>
                          <a:cs typeface="Arial"/>
                        </a:rPr>
                        <a:t>түрі</a:t>
                      </a:r>
                      <a:endParaRPr sz="1600" dirty="0">
                        <a:latin typeface="Arial"/>
                        <a:cs typeface="Arial"/>
                      </a:endParaRPr>
                    </a:p>
                  </a:txBody>
                  <a:tcPr marL="0" marR="0" marT="87630" marB="0">
                    <a:lnB w="12700">
                      <a:solidFill>
                        <a:srgbClr val="5B9BD4"/>
                      </a:solidFill>
                      <a:prstDash val="solid"/>
                    </a:lnB>
                  </a:tcPr>
                </a:tc>
                <a:tc>
                  <a:txBody>
                    <a:bodyPr/>
                    <a:lstStyle/>
                    <a:p>
                      <a:pPr marL="105410">
                        <a:lnSpc>
                          <a:spcPct val="100000"/>
                        </a:lnSpc>
                        <a:spcBef>
                          <a:spcPts val="690"/>
                        </a:spcBef>
                      </a:pPr>
                      <a:r>
                        <a:rPr lang="kk-KZ" sz="1600" spc="5" dirty="0">
                          <a:solidFill>
                            <a:srgbClr val="001F5F"/>
                          </a:solidFill>
                          <a:latin typeface="Microsoft Sans Serif"/>
                          <a:cs typeface="Microsoft Sans Serif"/>
                        </a:rPr>
                        <a:t> Инновациялық</a:t>
                      </a:r>
                      <a:r>
                        <a:rPr sz="1600" spc="-40" dirty="0">
                          <a:solidFill>
                            <a:srgbClr val="001F5F"/>
                          </a:solidFill>
                          <a:latin typeface="Microsoft Sans Serif"/>
                          <a:cs typeface="Microsoft Sans Serif"/>
                        </a:rPr>
                        <a:t> </a:t>
                      </a:r>
                      <a:r>
                        <a:rPr sz="1600" dirty="0">
                          <a:solidFill>
                            <a:srgbClr val="001F5F"/>
                          </a:solidFill>
                          <a:latin typeface="Microsoft Sans Serif"/>
                          <a:cs typeface="Microsoft Sans Serif"/>
                        </a:rPr>
                        <a:t>ББ</a:t>
                      </a:r>
                      <a:endParaRPr sz="1600" dirty="0">
                        <a:latin typeface="Microsoft Sans Serif"/>
                        <a:cs typeface="Microsoft Sans Serif"/>
                      </a:endParaRPr>
                    </a:p>
                  </a:txBody>
                  <a:tcPr marL="0" marR="0" marT="87630" marB="0">
                    <a:lnB w="12700">
                      <a:solidFill>
                        <a:srgbClr val="5B9BD4"/>
                      </a:solidFill>
                      <a:prstDash val="solid"/>
                    </a:lnB>
                  </a:tcPr>
                </a:tc>
                <a:extLst>
                  <a:ext uri="{0D108BD9-81ED-4DB2-BD59-A6C34878D82A}">
                    <a16:rowId xmlns:a16="http://schemas.microsoft.com/office/drawing/2014/main" val="10004"/>
                  </a:ext>
                </a:extLst>
              </a:tr>
            </a:tbl>
          </a:graphicData>
        </a:graphic>
      </p:graphicFrame>
      <p:grpSp>
        <p:nvGrpSpPr>
          <p:cNvPr id="3" name="object 3"/>
          <p:cNvGrpSpPr/>
          <p:nvPr/>
        </p:nvGrpSpPr>
        <p:grpSpPr>
          <a:xfrm>
            <a:off x="6781800" y="0"/>
            <a:ext cx="5410200" cy="6858000"/>
            <a:chOff x="6781800" y="0"/>
            <a:chExt cx="5410200" cy="6858000"/>
          </a:xfrm>
        </p:grpSpPr>
        <p:sp>
          <p:nvSpPr>
            <p:cNvPr id="4" name="object 4"/>
            <p:cNvSpPr/>
            <p:nvPr/>
          </p:nvSpPr>
          <p:spPr>
            <a:xfrm>
              <a:off x="6781800" y="0"/>
              <a:ext cx="3371215" cy="6858000"/>
            </a:xfrm>
            <a:custGeom>
              <a:avLst/>
              <a:gdLst/>
              <a:ahLst/>
              <a:cxnLst/>
              <a:rect l="l" t="t" r="r" b="b"/>
              <a:pathLst>
                <a:path w="3371215" h="6858000">
                  <a:moveTo>
                    <a:pt x="3371088" y="0"/>
                  </a:moveTo>
                  <a:lnTo>
                    <a:pt x="2800730" y="0"/>
                  </a:lnTo>
                  <a:lnTo>
                    <a:pt x="0" y="6857999"/>
                  </a:lnTo>
                  <a:lnTo>
                    <a:pt x="570356" y="6857999"/>
                  </a:lnTo>
                  <a:lnTo>
                    <a:pt x="3371088" y="0"/>
                  </a:lnTo>
                  <a:close/>
                </a:path>
              </a:pathLst>
            </a:custGeom>
            <a:solidFill>
              <a:srgbClr val="FF0000"/>
            </a:solidFill>
          </p:spPr>
          <p:txBody>
            <a:bodyPr wrap="square" lIns="0" tIns="0" rIns="0" bIns="0" rtlCol="0"/>
            <a:lstStyle/>
            <a:p>
              <a:endParaRPr/>
            </a:p>
          </p:txBody>
        </p:sp>
        <p:pic>
          <p:nvPicPr>
            <p:cNvPr id="5" name="object 5"/>
            <p:cNvPicPr/>
            <p:nvPr/>
          </p:nvPicPr>
          <p:blipFill>
            <a:blip r:embed="rId2" cstate="print"/>
            <a:stretch>
              <a:fillRect/>
            </a:stretch>
          </p:blipFill>
          <p:spPr>
            <a:xfrm>
              <a:off x="7296912" y="4209287"/>
              <a:ext cx="4895088" cy="2648711"/>
            </a:xfrm>
            <a:prstGeom prst="rect">
              <a:avLst/>
            </a:prstGeom>
          </p:spPr>
        </p:pic>
      </p:grpSp>
      <p:sp>
        <p:nvSpPr>
          <p:cNvPr id="6" name="object 6"/>
          <p:cNvSpPr txBox="1"/>
          <p:nvPr/>
        </p:nvSpPr>
        <p:spPr>
          <a:xfrm>
            <a:off x="9576307" y="6400291"/>
            <a:ext cx="2141220" cy="238125"/>
          </a:xfrm>
          <a:prstGeom prst="rect">
            <a:avLst/>
          </a:prstGeom>
        </p:spPr>
        <p:txBody>
          <a:bodyPr vert="horz" wrap="square" lIns="0" tIns="11430" rIns="0" bIns="0" rtlCol="0">
            <a:spAutoFit/>
          </a:bodyPr>
          <a:lstStyle/>
          <a:p>
            <a:pPr marL="12700">
              <a:lnSpc>
                <a:spcPct val="100000"/>
              </a:lnSpc>
              <a:spcBef>
                <a:spcPts val="90"/>
              </a:spcBef>
            </a:pPr>
            <a:r>
              <a:rPr sz="1400" b="1" spc="-5" dirty="0">
                <a:solidFill>
                  <a:srgbClr val="2D75B6"/>
                </a:solidFill>
                <a:latin typeface="Comic Sans MS"/>
                <a:cs typeface="Comic Sans MS"/>
              </a:rPr>
              <a:t>Д</a:t>
            </a:r>
            <a:r>
              <a:rPr sz="1400" b="1" spc="-15" dirty="0">
                <a:solidFill>
                  <a:srgbClr val="2D75B6"/>
                </a:solidFill>
                <a:latin typeface="Comic Sans MS"/>
                <a:cs typeface="Comic Sans MS"/>
              </a:rPr>
              <a:t>а</a:t>
            </a:r>
            <a:r>
              <a:rPr sz="1400" b="1" spc="-10" dirty="0">
                <a:solidFill>
                  <a:srgbClr val="2D75B6"/>
                </a:solidFill>
                <a:latin typeface="Comic Sans MS"/>
                <a:cs typeface="Comic Sans MS"/>
              </a:rPr>
              <a:t>йы</a:t>
            </a:r>
            <a:r>
              <a:rPr sz="1400" b="1" spc="-20" dirty="0">
                <a:solidFill>
                  <a:srgbClr val="2D75B6"/>
                </a:solidFill>
                <a:latin typeface="Comic Sans MS"/>
                <a:cs typeface="Comic Sans MS"/>
              </a:rPr>
              <a:t>н</a:t>
            </a:r>
            <a:r>
              <a:rPr sz="1400" b="1" spc="-15" dirty="0">
                <a:solidFill>
                  <a:srgbClr val="2D75B6"/>
                </a:solidFill>
                <a:latin typeface="Comic Sans MS"/>
                <a:cs typeface="Comic Sans MS"/>
              </a:rPr>
              <a:t>д</a:t>
            </a:r>
            <a:r>
              <a:rPr sz="1400" b="1" spc="-10" dirty="0">
                <a:solidFill>
                  <a:srgbClr val="2D75B6"/>
                </a:solidFill>
                <a:latin typeface="Comic Sans MS"/>
                <a:cs typeface="Comic Sans MS"/>
              </a:rPr>
              <a:t>а</a:t>
            </a:r>
            <a:r>
              <a:rPr sz="1400" b="1" dirty="0">
                <a:solidFill>
                  <a:srgbClr val="2D75B6"/>
                </a:solidFill>
                <a:latin typeface="Cambria"/>
                <a:cs typeface="Cambria"/>
              </a:rPr>
              <a:t>ғ</a:t>
            </a:r>
            <a:r>
              <a:rPr sz="1400" b="1" spc="-10" dirty="0">
                <a:solidFill>
                  <a:srgbClr val="2D75B6"/>
                </a:solidFill>
                <a:latin typeface="Comic Sans MS"/>
                <a:cs typeface="Comic Sans MS"/>
              </a:rPr>
              <a:t>а</a:t>
            </a:r>
            <a:r>
              <a:rPr sz="1400" b="1" spc="-20" dirty="0">
                <a:solidFill>
                  <a:srgbClr val="2D75B6"/>
                </a:solidFill>
                <a:latin typeface="Comic Sans MS"/>
                <a:cs typeface="Comic Sans MS"/>
              </a:rPr>
              <a:t>н</a:t>
            </a:r>
            <a:r>
              <a:rPr sz="1400" b="1" spc="-5" dirty="0">
                <a:solidFill>
                  <a:srgbClr val="2D75B6"/>
                </a:solidFill>
                <a:latin typeface="Comic Sans MS"/>
                <a:cs typeface="Comic Sans MS"/>
              </a:rPr>
              <a:t>:</a:t>
            </a:r>
            <a:r>
              <a:rPr sz="1400" b="1" spc="-135" dirty="0">
                <a:solidFill>
                  <a:srgbClr val="2D75B6"/>
                </a:solidFill>
                <a:latin typeface="Comic Sans MS"/>
                <a:cs typeface="Comic Sans MS"/>
              </a:rPr>
              <a:t> </a:t>
            </a:r>
            <a:r>
              <a:rPr sz="1400" spc="-5" dirty="0">
                <a:solidFill>
                  <a:srgbClr val="2D75B6"/>
                </a:solidFill>
                <a:latin typeface="Comic Sans MS"/>
                <a:cs typeface="Comic Sans MS"/>
              </a:rPr>
              <a:t>Д</a:t>
            </a:r>
            <a:r>
              <a:rPr sz="1400" spc="-20" dirty="0">
                <a:solidFill>
                  <a:srgbClr val="2D75B6"/>
                </a:solidFill>
                <a:latin typeface="Comic Sans MS"/>
                <a:cs typeface="Comic Sans MS"/>
              </a:rPr>
              <a:t>.</a:t>
            </a:r>
            <a:r>
              <a:rPr sz="1400" spc="-5" dirty="0">
                <a:solidFill>
                  <a:srgbClr val="2D75B6"/>
                </a:solidFill>
                <a:latin typeface="Comic Sans MS"/>
                <a:cs typeface="Comic Sans MS"/>
              </a:rPr>
              <a:t>Ша</a:t>
            </a:r>
            <a:r>
              <a:rPr sz="1400" spc="-10" dirty="0">
                <a:solidFill>
                  <a:srgbClr val="2D75B6"/>
                </a:solidFill>
                <a:latin typeface="Comic Sans MS"/>
                <a:cs typeface="Comic Sans MS"/>
              </a:rPr>
              <a:t>у</a:t>
            </a:r>
            <a:r>
              <a:rPr sz="1400" spc="-5" dirty="0">
                <a:solidFill>
                  <a:srgbClr val="2D75B6"/>
                </a:solidFill>
                <a:latin typeface="Comic Sans MS"/>
                <a:cs typeface="Comic Sans MS"/>
              </a:rPr>
              <a:t>е</a:t>
            </a:r>
            <a:r>
              <a:rPr sz="1400" spc="-20" dirty="0">
                <a:solidFill>
                  <a:srgbClr val="2D75B6"/>
                </a:solidFill>
                <a:latin typeface="Comic Sans MS"/>
                <a:cs typeface="Comic Sans MS"/>
              </a:rPr>
              <a:t>н</a:t>
            </a:r>
            <a:r>
              <a:rPr sz="1400" spc="-15" dirty="0">
                <a:solidFill>
                  <a:srgbClr val="2D75B6"/>
                </a:solidFill>
                <a:latin typeface="Comic Sans MS"/>
                <a:cs typeface="Comic Sans MS"/>
              </a:rPr>
              <a:t>о</a:t>
            </a:r>
            <a:r>
              <a:rPr sz="1400" spc="-5" dirty="0">
                <a:solidFill>
                  <a:srgbClr val="2D75B6"/>
                </a:solidFill>
                <a:latin typeface="Comic Sans MS"/>
                <a:cs typeface="Comic Sans MS"/>
              </a:rPr>
              <a:t>в</a:t>
            </a:r>
            <a:endParaRPr sz="1400">
              <a:latin typeface="Comic Sans MS"/>
              <a:cs typeface="Comic Sans MS"/>
            </a:endParaRPr>
          </a:p>
        </p:txBody>
      </p:sp>
      <p:sp>
        <p:nvSpPr>
          <p:cNvPr id="7" name="object 7"/>
          <p:cNvSpPr txBox="1">
            <a:spLocks noGrp="1"/>
          </p:cNvSpPr>
          <p:nvPr>
            <p:ph type="title"/>
          </p:nvPr>
        </p:nvSpPr>
        <p:spPr>
          <a:xfrm>
            <a:off x="1084884" y="792606"/>
            <a:ext cx="7297116" cy="611065"/>
          </a:xfrm>
          <a:prstGeom prst="rect">
            <a:avLst/>
          </a:prstGeom>
        </p:spPr>
        <p:txBody>
          <a:bodyPr vert="horz" wrap="square" lIns="0" tIns="46355" rIns="0" bIns="0" rtlCol="0">
            <a:spAutoFit/>
          </a:bodyPr>
          <a:lstStyle/>
          <a:p>
            <a:pPr marL="1829435" marR="5080" indent="-1817370">
              <a:lnSpc>
                <a:spcPts val="2160"/>
              </a:lnSpc>
              <a:spcBef>
                <a:spcPts val="365"/>
              </a:spcBef>
            </a:pPr>
            <a:r>
              <a:rPr sz="2000" b="1" spc="-45" dirty="0">
                <a:latin typeface="Times New Roman" panose="02020603050405020304" pitchFamily="18" charset="0"/>
                <a:cs typeface="Times New Roman" panose="02020603050405020304" pitchFamily="18" charset="0"/>
              </a:rPr>
              <a:t>Қ.А.Ясауи</a:t>
            </a:r>
            <a:r>
              <a:rPr sz="2000" b="1" spc="100" dirty="0">
                <a:latin typeface="Times New Roman" panose="02020603050405020304" pitchFamily="18" charset="0"/>
                <a:cs typeface="Times New Roman" panose="02020603050405020304" pitchFamily="18" charset="0"/>
              </a:rPr>
              <a:t> </a:t>
            </a:r>
            <a:r>
              <a:rPr sz="2000" b="1" spc="-20" dirty="0">
                <a:latin typeface="Times New Roman" panose="02020603050405020304" pitchFamily="18" charset="0"/>
                <a:cs typeface="Times New Roman" panose="02020603050405020304" pitchFamily="18" charset="0"/>
              </a:rPr>
              <a:t>атындағы</a:t>
            </a:r>
            <a:r>
              <a:rPr sz="2000" b="1" spc="70" dirty="0">
                <a:latin typeface="Times New Roman" panose="02020603050405020304" pitchFamily="18" charset="0"/>
                <a:cs typeface="Times New Roman" panose="02020603050405020304" pitchFamily="18" charset="0"/>
              </a:rPr>
              <a:t> </a:t>
            </a:r>
            <a:r>
              <a:rPr sz="2000" b="1" spc="-40" dirty="0">
                <a:latin typeface="Times New Roman" panose="02020603050405020304" pitchFamily="18" charset="0"/>
                <a:cs typeface="Times New Roman" panose="02020603050405020304" pitchFamily="18" charset="0"/>
              </a:rPr>
              <a:t>Халықаралық</a:t>
            </a:r>
            <a:r>
              <a:rPr sz="2000" b="1" spc="50" dirty="0">
                <a:latin typeface="Times New Roman" panose="02020603050405020304" pitchFamily="18" charset="0"/>
                <a:cs typeface="Times New Roman" panose="02020603050405020304" pitchFamily="18" charset="0"/>
              </a:rPr>
              <a:t> </a:t>
            </a:r>
            <a:r>
              <a:rPr sz="2000" b="1" spc="-70" dirty="0">
                <a:latin typeface="Times New Roman" panose="02020603050405020304" pitchFamily="18" charset="0"/>
                <a:cs typeface="Times New Roman" panose="02020603050405020304" pitchFamily="18" charset="0"/>
              </a:rPr>
              <a:t>қазақ-түрік</a:t>
            </a:r>
            <a:r>
              <a:rPr sz="2000" b="1" spc="80" dirty="0">
                <a:latin typeface="Times New Roman" panose="02020603050405020304" pitchFamily="18" charset="0"/>
                <a:cs typeface="Times New Roman" panose="02020603050405020304" pitchFamily="18" charset="0"/>
              </a:rPr>
              <a:t> </a:t>
            </a:r>
            <a:r>
              <a:rPr sz="2000" b="1" spc="-25" dirty="0">
                <a:latin typeface="Times New Roman" panose="02020603050405020304" pitchFamily="18" charset="0"/>
                <a:cs typeface="Times New Roman" panose="02020603050405020304" pitchFamily="18" charset="0"/>
              </a:rPr>
              <a:t>университеті </a:t>
            </a:r>
            <a:r>
              <a:rPr sz="2000" b="1" spc="-515" dirty="0">
                <a:latin typeface="Times New Roman" panose="02020603050405020304" pitchFamily="18" charset="0"/>
                <a:cs typeface="Times New Roman" panose="02020603050405020304" pitchFamily="18" charset="0"/>
              </a:rPr>
              <a:t> </a:t>
            </a:r>
            <a:r>
              <a:rPr sz="2000" b="1" spc="-25" dirty="0">
                <a:latin typeface="Times New Roman" panose="02020603050405020304" pitchFamily="18" charset="0"/>
                <a:cs typeface="Times New Roman" panose="02020603050405020304" pitchFamily="18" charset="0"/>
              </a:rPr>
              <a:t>Спорт</a:t>
            </a:r>
            <a:r>
              <a:rPr sz="2000" b="1" spc="60" dirty="0">
                <a:latin typeface="Times New Roman" panose="02020603050405020304" pitchFamily="18" charset="0"/>
                <a:cs typeface="Times New Roman" panose="02020603050405020304" pitchFamily="18" charset="0"/>
              </a:rPr>
              <a:t> </a:t>
            </a:r>
            <a:r>
              <a:rPr sz="2000" b="1" spc="-30" dirty="0">
                <a:latin typeface="Times New Roman" panose="02020603050405020304" pitchFamily="18" charset="0"/>
                <a:cs typeface="Times New Roman" panose="02020603050405020304" pitchFamily="18" charset="0"/>
              </a:rPr>
              <a:t>және</a:t>
            </a:r>
            <a:r>
              <a:rPr sz="2000" b="1" spc="20" dirty="0">
                <a:latin typeface="Times New Roman" panose="02020603050405020304" pitchFamily="18" charset="0"/>
                <a:cs typeface="Times New Roman" panose="02020603050405020304" pitchFamily="18" charset="0"/>
              </a:rPr>
              <a:t> </a:t>
            </a:r>
            <a:r>
              <a:rPr sz="2000" b="1" spc="-15" dirty="0">
                <a:latin typeface="Times New Roman" panose="02020603050405020304" pitchFamily="18" charset="0"/>
                <a:cs typeface="Times New Roman" panose="02020603050405020304" pitchFamily="18" charset="0"/>
              </a:rPr>
              <a:t>өнер</a:t>
            </a:r>
            <a:r>
              <a:rPr sz="2000" b="1" spc="30" dirty="0">
                <a:latin typeface="Times New Roman" panose="02020603050405020304" pitchFamily="18" charset="0"/>
                <a:cs typeface="Times New Roman" panose="02020603050405020304" pitchFamily="18" charset="0"/>
              </a:rPr>
              <a:t> </a:t>
            </a:r>
            <a:r>
              <a:rPr sz="2000" b="1" spc="-55" dirty="0">
                <a:latin typeface="Times New Roman" panose="02020603050405020304" pitchFamily="18" charset="0"/>
                <a:cs typeface="Times New Roman" panose="02020603050405020304" pitchFamily="18" charset="0"/>
              </a:rPr>
              <a:t>факультеті</a:t>
            </a:r>
          </a:p>
        </p:txBody>
      </p:sp>
      <p:pic>
        <p:nvPicPr>
          <p:cNvPr id="8" name="object 8"/>
          <p:cNvPicPr/>
          <p:nvPr/>
        </p:nvPicPr>
        <p:blipFill>
          <a:blip r:embed="rId3" cstate="print"/>
          <a:stretch>
            <a:fillRect/>
          </a:stretch>
        </p:blipFill>
        <p:spPr>
          <a:xfrm>
            <a:off x="10384961" y="640505"/>
            <a:ext cx="1224870" cy="1215301"/>
          </a:xfrm>
          <a:prstGeom prst="rect">
            <a:avLst/>
          </a:prstGeom>
        </p:spPr>
      </p:pic>
      <p:sp>
        <p:nvSpPr>
          <p:cNvPr id="9" name="object 9"/>
          <p:cNvSpPr txBox="1"/>
          <p:nvPr/>
        </p:nvSpPr>
        <p:spPr>
          <a:xfrm>
            <a:off x="2199258" y="1341500"/>
            <a:ext cx="4490720" cy="952500"/>
          </a:xfrm>
          <a:prstGeom prst="rect">
            <a:avLst/>
          </a:prstGeom>
        </p:spPr>
        <p:txBody>
          <a:bodyPr vert="horz" wrap="square" lIns="0" tIns="11430" rIns="0" bIns="0" rtlCol="0">
            <a:spAutoFit/>
          </a:bodyPr>
          <a:lstStyle/>
          <a:p>
            <a:pPr marL="265430" algn="ctr">
              <a:lnSpc>
                <a:spcPct val="100000"/>
              </a:lnSpc>
              <a:spcBef>
                <a:spcPts val="90"/>
              </a:spcBef>
            </a:pPr>
            <a:r>
              <a:rPr sz="2000" spc="-25" dirty="0">
                <a:solidFill>
                  <a:srgbClr val="001F5F"/>
                </a:solidFill>
                <a:latin typeface="Microsoft Sans Serif"/>
                <a:cs typeface="Microsoft Sans Serif"/>
              </a:rPr>
              <a:t>Бейнелеу</a:t>
            </a:r>
            <a:r>
              <a:rPr sz="2000" spc="50" dirty="0">
                <a:solidFill>
                  <a:srgbClr val="001F5F"/>
                </a:solidFill>
                <a:latin typeface="Microsoft Sans Serif"/>
                <a:cs typeface="Microsoft Sans Serif"/>
              </a:rPr>
              <a:t> </a:t>
            </a:r>
            <a:r>
              <a:rPr sz="2000" spc="-15" dirty="0">
                <a:solidFill>
                  <a:srgbClr val="001F5F"/>
                </a:solidFill>
                <a:latin typeface="Microsoft Sans Serif"/>
                <a:cs typeface="Microsoft Sans Serif"/>
              </a:rPr>
              <a:t>өнері</a:t>
            </a:r>
            <a:r>
              <a:rPr sz="2000" spc="35" dirty="0">
                <a:solidFill>
                  <a:srgbClr val="001F5F"/>
                </a:solidFill>
                <a:latin typeface="Microsoft Sans Serif"/>
                <a:cs typeface="Microsoft Sans Serif"/>
              </a:rPr>
              <a:t> </a:t>
            </a:r>
            <a:r>
              <a:rPr sz="2000" spc="-25" dirty="0">
                <a:solidFill>
                  <a:srgbClr val="001F5F"/>
                </a:solidFill>
                <a:latin typeface="Microsoft Sans Serif"/>
                <a:cs typeface="Microsoft Sans Serif"/>
              </a:rPr>
              <a:t>кафедрасы</a:t>
            </a:r>
            <a:endParaRPr sz="2000" dirty="0">
              <a:latin typeface="Microsoft Sans Serif"/>
              <a:cs typeface="Microsoft Sans Serif"/>
            </a:endParaRPr>
          </a:p>
          <a:p>
            <a:pPr>
              <a:lnSpc>
                <a:spcPct val="100000"/>
              </a:lnSpc>
              <a:spcBef>
                <a:spcPts val="45"/>
              </a:spcBef>
            </a:pPr>
            <a:endParaRPr sz="1750" dirty="0">
              <a:latin typeface="Microsoft Sans Serif"/>
              <a:cs typeface="Microsoft Sans Serif"/>
            </a:endParaRPr>
          </a:p>
          <a:p>
            <a:pPr marL="12700">
              <a:lnSpc>
                <a:spcPct val="100000"/>
              </a:lnSpc>
            </a:pPr>
            <a:r>
              <a:rPr sz="2400" b="1" dirty="0">
                <a:solidFill>
                  <a:srgbClr val="001F5F"/>
                </a:solidFill>
                <a:latin typeface="Arial"/>
                <a:cs typeface="Arial"/>
              </a:rPr>
              <a:t>БІЛІМ</a:t>
            </a:r>
            <a:r>
              <a:rPr sz="2400" b="1" spc="-65" dirty="0">
                <a:solidFill>
                  <a:srgbClr val="001F5F"/>
                </a:solidFill>
                <a:latin typeface="Arial"/>
                <a:cs typeface="Arial"/>
              </a:rPr>
              <a:t> </a:t>
            </a:r>
            <a:r>
              <a:rPr sz="2400" b="1" spc="-5" dirty="0">
                <a:solidFill>
                  <a:srgbClr val="001F5F"/>
                </a:solidFill>
                <a:latin typeface="Arial"/>
                <a:cs typeface="Arial"/>
              </a:rPr>
              <a:t>БЕРУ</a:t>
            </a:r>
            <a:r>
              <a:rPr sz="2400" b="1" spc="-65" dirty="0">
                <a:solidFill>
                  <a:srgbClr val="001F5F"/>
                </a:solidFill>
                <a:latin typeface="Arial"/>
                <a:cs typeface="Arial"/>
              </a:rPr>
              <a:t> </a:t>
            </a:r>
            <a:r>
              <a:rPr sz="2400" b="1" spc="-35" dirty="0">
                <a:solidFill>
                  <a:srgbClr val="001F5F"/>
                </a:solidFill>
                <a:latin typeface="Arial"/>
                <a:cs typeface="Arial"/>
              </a:rPr>
              <a:t>БАҒДАРЛАМАСЫ</a:t>
            </a:r>
            <a:endParaRPr sz="2400" dirty="0">
              <a:latin typeface="Arial"/>
              <a:cs typeface="Arial"/>
            </a:endParaRPr>
          </a:p>
        </p:txBody>
      </p:sp>
      <p:pic>
        <p:nvPicPr>
          <p:cNvPr id="10" name="object 10"/>
          <p:cNvPicPr/>
          <p:nvPr/>
        </p:nvPicPr>
        <p:blipFill>
          <a:blip r:embed="rId4" cstate="print"/>
          <a:stretch>
            <a:fillRect/>
          </a:stretch>
        </p:blipFill>
        <p:spPr>
          <a:xfrm>
            <a:off x="10376458" y="2386583"/>
            <a:ext cx="1083851" cy="1524000"/>
          </a:xfrm>
          <a:prstGeom prst="rect">
            <a:avLst/>
          </a:prstGeom>
        </p:spPr>
      </p:pic>
      <p:sp>
        <p:nvSpPr>
          <p:cNvPr id="11" name="object 11"/>
          <p:cNvSpPr/>
          <p:nvPr/>
        </p:nvSpPr>
        <p:spPr>
          <a:xfrm>
            <a:off x="6211823" y="0"/>
            <a:ext cx="3371215" cy="6858000"/>
          </a:xfrm>
          <a:custGeom>
            <a:avLst/>
            <a:gdLst/>
            <a:ahLst/>
            <a:cxnLst/>
            <a:rect l="l" t="t" r="r" b="b"/>
            <a:pathLst>
              <a:path w="3371215" h="6858000">
                <a:moveTo>
                  <a:pt x="3371087" y="0"/>
                </a:moveTo>
                <a:lnTo>
                  <a:pt x="2800730" y="0"/>
                </a:lnTo>
                <a:lnTo>
                  <a:pt x="0" y="6857999"/>
                </a:lnTo>
                <a:lnTo>
                  <a:pt x="570356" y="6857999"/>
                </a:lnTo>
                <a:lnTo>
                  <a:pt x="3371087" y="0"/>
                </a:lnTo>
                <a:close/>
              </a:path>
            </a:pathLst>
          </a:custGeom>
          <a:solidFill>
            <a:srgbClr val="5B9BD4"/>
          </a:solidFill>
        </p:spPr>
        <p:txBody>
          <a:bodyPr wrap="square" lIns="0" tIns="0" rIns="0" bIns="0" rtlCol="0"/>
          <a:lstStyle/>
          <a:p>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95680" y="1020048"/>
            <a:ext cx="10797540" cy="5208542"/>
          </a:xfrm>
          <a:prstGeom prst="rect">
            <a:avLst/>
          </a:prstGeom>
        </p:spPr>
        <p:txBody>
          <a:bodyPr vert="horz" wrap="square" lIns="0" tIns="55880" rIns="0" bIns="0" rtlCol="0">
            <a:spAutoFit/>
          </a:bodyPr>
          <a:lstStyle/>
          <a:p>
            <a:pPr marL="60960">
              <a:lnSpc>
                <a:spcPct val="100000"/>
              </a:lnSpc>
              <a:spcBef>
                <a:spcPts val="440"/>
              </a:spcBef>
            </a:pPr>
            <a:r>
              <a:rPr sz="1400" b="1" spc="-5" dirty="0">
                <a:solidFill>
                  <a:srgbClr val="FF0000"/>
                </a:solidFill>
                <a:latin typeface="Arial"/>
                <a:cs typeface="Arial"/>
              </a:rPr>
              <a:t>Білім</a:t>
            </a:r>
            <a:r>
              <a:rPr sz="1400" b="1" spc="30" dirty="0">
                <a:solidFill>
                  <a:srgbClr val="FF0000"/>
                </a:solidFill>
                <a:latin typeface="Arial"/>
                <a:cs typeface="Arial"/>
              </a:rPr>
              <a:t> </a:t>
            </a:r>
            <a:r>
              <a:rPr sz="1400" b="1" spc="-20" dirty="0">
                <a:solidFill>
                  <a:srgbClr val="FF0000"/>
                </a:solidFill>
                <a:latin typeface="Arial"/>
                <a:cs typeface="Arial"/>
              </a:rPr>
              <a:t>беру</a:t>
            </a:r>
            <a:r>
              <a:rPr sz="1400" b="1" spc="15" dirty="0">
                <a:solidFill>
                  <a:srgbClr val="FF0000"/>
                </a:solidFill>
                <a:latin typeface="Arial"/>
                <a:cs typeface="Arial"/>
              </a:rPr>
              <a:t> </a:t>
            </a:r>
            <a:r>
              <a:rPr sz="1400" b="1" spc="-10" dirty="0">
                <a:solidFill>
                  <a:srgbClr val="FF0000"/>
                </a:solidFill>
                <a:latin typeface="Arial"/>
                <a:cs typeface="Arial"/>
              </a:rPr>
              <a:t>(педагогикалық):</a:t>
            </a:r>
            <a:r>
              <a:rPr sz="1400" b="1" spc="95" dirty="0">
                <a:solidFill>
                  <a:srgbClr val="FF0000"/>
                </a:solidFill>
                <a:latin typeface="Arial"/>
                <a:cs typeface="Arial"/>
              </a:rPr>
              <a:t> </a:t>
            </a:r>
            <a:r>
              <a:rPr sz="1400" spc="-15" dirty="0">
                <a:solidFill>
                  <a:srgbClr val="001F5F"/>
                </a:solidFill>
                <a:latin typeface="Microsoft Sans Serif"/>
                <a:cs typeface="Microsoft Sans Serif"/>
              </a:rPr>
              <a:t>формальды</a:t>
            </a:r>
            <a:r>
              <a:rPr sz="1400" spc="80" dirty="0">
                <a:solidFill>
                  <a:srgbClr val="001F5F"/>
                </a:solidFill>
                <a:latin typeface="Microsoft Sans Serif"/>
                <a:cs typeface="Microsoft Sans Serif"/>
              </a:rPr>
              <a:t> </a:t>
            </a:r>
            <a:r>
              <a:rPr sz="1400" spc="-25" dirty="0">
                <a:solidFill>
                  <a:srgbClr val="001F5F"/>
                </a:solidFill>
                <a:latin typeface="Microsoft Sans Serif"/>
                <a:cs typeface="Microsoft Sans Serif"/>
              </a:rPr>
              <a:t>және</a:t>
            </a:r>
            <a:r>
              <a:rPr sz="1400" spc="35" dirty="0">
                <a:solidFill>
                  <a:srgbClr val="001F5F"/>
                </a:solidFill>
                <a:latin typeface="Microsoft Sans Serif"/>
                <a:cs typeface="Microsoft Sans Serif"/>
              </a:rPr>
              <a:t> </a:t>
            </a:r>
            <a:r>
              <a:rPr sz="1400" spc="-20" dirty="0">
                <a:solidFill>
                  <a:srgbClr val="001F5F"/>
                </a:solidFill>
                <a:latin typeface="Microsoft Sans Serif"/>
                <a:cs typeface="Microsoft Sans Serif"/>
              </a:rPr>
              <a:t>бейресми</a:t>
            </a:r>
            <a:r>
              <a:rPr sz="1400" spc="85" dirty="0">
                <a:solidFill>
                  <a:srgbClr val="001F5F"/>
                </a:solidFill>
                <a:latin typeface="Microsoft Sans Serif"/>
                <a:cs typeface="Microsoft Sans Serif"/>
              </a:rPr>
              <a:t> </a:t>
            </a:r>
            <a:r>
              <a:rPr sz="1400" spc="-45" dirty="0">
                <a:solidFill>
                  <a:srgbClr val="001F5F"/>
                </a:solidFill>
                <a:latin typeface="Microsoft Sans Serif"/>
                <a:cs typeface="Microsoft Sans Serif"/>
              </a:rPr>
              <a:t>көркемдік</a:t>
            </a:r>
            <a:r>
              <a:rPr sz="1400" spc="55" dirty="0">
                <a:solidFill>
                  <a:srgbClr val="001F5F"/>
                </a:solidFill>
                <a:latin typeface="Microsoft Sans Serif"/>
                <a:cs typeface="Microsoft Sans Serif"/>
              </a:rPr>
              <a:t> </a:t>
            </a:r>
            <a:r>
              <a:rPr sz="1400" spc="-15" dirty="0">
                <a:solidFill>
                  <a:srgbClr val="001F5F"/>
                </a:solidFill>
                <a:latin typeface="Microsoft Sans Serif"/>
                <a:cs typeface="Microsoft Sans Serif"/>
              </a:rPr>
              <a:t>білім</a:t>
            </a:r>
            <a:r>
              <a:rPr sz="1400" spc="55" dirty="0">
                <a:solidFill>
                  <a:srgbClr val="001F5F"/>
                </a:solidFill>
                <a:latin typeface="Microsoft Sans Serif"/>
                <a:cs typeface="Microsoft Sans Serif"/>
              </a:rPr>
              <a:t> </a:t>
            </a:r>
            <a:r>
              <a:rPr sz="1400" spc="-35" dirty="0">
                <a:solidFill>
                  <a:srgbClr val="001F5F"/>
                </a:solidFill>
                <a:latin typeface="Microsoft Sans Serif"/>
                <a:cs typeface="Microsoft Sans Serif"/>
              </a:rPr>
              <a:t>берудің</a:t>
            </a:r>
            <a:r>
              <a:rPr sz="1400" spc="110" dirty="0">
                <a:solidFill>
                  <a:srgbClr val="001F5F"/>
                </a:solidFill>
                <a:latin typeface="Microsoft Sans Serif"/>
                <a:cs typeface="Microsoft Sans Serif"/>
              </a:rPr>
              <a:t> </a:t>
            </a:r>
            <a:r>
              <a:rPr sz="1400" spc="-20" dirty="0">
                <a:solidFill>
                  <a:srgbClr val="001F5F"/>
                </a:solidFill>
                <a:latin typeface="Microsoft Sans Serif"/>
                <a:cs typeface="Microsoft Sans Serif"/>
              </a:rPr>
              <a:t>әртүрлі</a:t>
            </a:r>
            <a:r>
              <a:rPr sz="1400" spc="30" dirty="0">
                <a:solidFill>
                  <a:srgbClr val="001F5F"/>
                </a:solidFill>
                <a:latin typeface="Microsoft Sans Serif"/>
                <a:cs typeface="Microsoft Sans Serif"/>
              </a:rPr>
              <a:t> </a:t>
            </a:r>
            <a:r>
              <a:rPr sz="1400" spc="-20" dirty="0">
                <a:solidFill>
                  <a:srgbClr val="001F5F"/>
                </a:solidFill>
                <a:latin typeface="Microsoft Sans Serif"/>
                <a:cs typeface="Microsoft Sans Serif"/>
              </a:rPr>
              <a:t>деңгейлеріндегі</a:t>
            </a:r>
            <a:r>
              <a:rPr sz="1400" spc="95" dirty="0">
                <a:solidFill>
                  <a:srgbClr val="001F5F"/>
                </a:solidFill>
                <a:latin typeface="Microsoft Sans Serif"/>
                <a:cs typeface="Microsoft Sans Serif"/>
              </a:rPr>
              <a:t> </a:t>
            </a:r>
            <a:r>
              <a:rPr sz="1400" spc="-30" dirty="0">
                <a:solidFill>
                  <a:srgbClr val="001F5F"/>
                </a:solidFill>
                <a:latin typeface="Microsoft Sans Serif"/>
                <a:cs typeface="Microsoft Sans Serif"/>
              </a:rPr>
              <a:t>оқушылардың</a:t>
            </a:r>
            <a:r>
              <a:rPr sz="1400" spc="114" dirty="0">
                <a:solidFill>
                  <a:srgbClr val="001F5F"/>
                </a:solidFill>
                <a:latin typeface="Microsoft Sans Serif"/>
                <a:cs typeface="Microsoft Sans Serif"/>
              </a:rPr>
              <a:t> </a:t>
            </a:r>
            <a:r>
              <a:rPr sz="1400" spc="-60" dirty="0">
                <a:solidFill>
                  <a:srgbClr val="001F5F"/>
                </a:solidFill>
                <a:latin typeface="Microsoft Sans Serif"/>
                <a:cs typeface="Microsoft Sans Serif"/>
              </a:rPr>
              <a:t>оқу</a:t>
            </a:r>
            <a:endParaRPr sz="1400" dirty="0">
              <a:latin typeface="Microsoft Sans Serif"/>
              <a:cs typeface="Microsoft Sans Serif"/>
            </a:endParaRPr>
          </a:p>
          <a:p>
            <a:pPr marL="12700">
              <a:lnSpc>
                <a:spcPct val="100000"/>
              </a:lnSpc>
              <a:spcBef>
                <a:spcPts val="340"/>
              </a:spcBef>
            </a:pPr>
            <a:r>
              <a:rPr sz="1400" spc="-20" dirty="0">
                <a:solidFill>
                  <a:srgbClr val="001F5F"/>
                </a:solidFill>
                <a:latin typeface="Microsoft Sans Serif"/>
                <a:cs typeface="Microsoft Sans Serif"/>
              </a:rPr>
              <a:t>процесін</a:t>
            </a:r>
            <a:r>
              <a:rPr sz="1400" spc="95" dirty="0">
                <a:solidFill>
                  <a:srgbClr val="001F5F"/>
                </a:solidFill>
                <a:latin typeface="Microsoft Sans Serif"/>
                <a:cs typeface="Microsoft Sans Serif"/>
              </a:rPr>
              <a:t> </a:t>
            </a:r>
            <a:r>
              <a:rPr sz="1400" spc="-25" dirty="0">
                <a:solidFill>
                  <a:srgbClr val="001F5F"/>
                </a:solidFill>
                <a:latin typeface="Microsoft Sans Serif"/>
                <a:cs typeface="Microsoft Sans Serif"/>
              </a:rPr>
              <a:t>және</a:t>
            </a:r>
            <a:r>
              <a:rPr sz="1400" spc="35" dirty="0">
                <a:solidFill>
                  <a:srgbClr val="001F5F"/>
                </a:solidFill>
                <a:latin typeface="Microsoft Sans Serif"/>
                <a:cs typeface="Microsoft Sans Serif"/>
              </a:rPr>
              <a:t> </a:t>
            </a:r>
            <a:r>
              <a:rPr sz="1400" spc="-20" dirty="0">
                <a:solidFill>
                  <a:srgbClr val="001F5F"/>
                </a:solidFill>
                <a:latin typeface="Microsoft Sans Serif"/>
                <a:cs typeface="Microsoft Sans Serif"/>
              </a:rPr>
              <a:t>белсенді</a:t>
            </a:r>
            <a:r>
              <a:rPr sz="1400" spc="80" dirty="0">
                <a:solidFill>
                  <a:srgbClr val="001F5F"/>
                </a:solidFill>
                <a:latin typeface="Microsoft Sans Serif"/>
                <a:cs typeface="Microsoft Sans Serif"/>
              </a:rPr>
              <a:t> </a:t>
            </a:r>
            <a:r>
              <a:rPr sz="1400" spc="-30" dirty="0">
                <a:solidFill>
                  <a:srgbClr val="001F5F"/>
                </a:solidFill>
                <a:latin typeface="Microsoft Sans Serif"/>
                <a:cs typeface="Microsoft Sans Serif"/>
              </a:rPr>
              <a:t>танымдық</a:t>
            </a:r>
            <a:r>
              <a:rPr sz="1400" spc="35" dirty="0">
                <a:solidFill>
                  <a:srgbClr val="001F5F"/>
                </a:solidFill>
                <a:latin typeface="Microsoft Sans Serif"/>
                <a:cs typeface="Microsoft Sans Serif"/>
              </a:rPr>
              <a:t> </a:t>
            </a:r>
            <a:r>
              <a:rPr sz="1400" spc="-25" dirty="0">
                <a:solidFill>
                  <a:srgbClr val="001F5F"/>
                </a:solidFill>
                <a:latin typeface="Microsoft Sans Serif"/>
                <a:cs typeface="Microsoft Sans Serif"/>
              </a:rPr>
              <a:t>іс-әрекетін</a:t>
            </a:r>
            <a:r>
              <a:rPr sz="1400" spc="70" dirty="0">
                <a:solidFill>
                  <a:srgbClr val="001F5F"/>
                </a:solidFill>
                <a:latin typeface="Microsoft Sans Serif"/>
                <a:cs typeface="Microsoft Sans Serif"/>
              </a:rPr>
              <a:t> </a:t>
            </a:r>
            <a:r>
              <a:rPr sz="1400" spc="-30" dirty="0">
                <a:solidFill>
                  <a:srgbClr val="001F5F"/>
                </a:solidFill>
                <a:latin typeface="Microsoft Sans Serif"/>
                <a:cs typeface="Microsoft Sans Serif"/>
              </a:rPr>
              <a:t>ұйымдастыру.</a:t>
            </a:r>
            <a:endParaRPr sz="1400" dirty="0">
              <a:latin typeface="Microsoft Sans Serif"/>
              <a:cs typeface="Microsoft Sans Serif"/>
            </a:endParaRPr>
          </a:p>
          <a:p>
            <a:pPr>
              <a:lnSpc>
                <a:spcPct val="100000"/>
              </a:lnSpc>
              <a:spcBef>
                <a:spcPts val="35"/>
              </a:spcBef>
            </a:pPr>
            <a:endParaRPr sz="1750" dirty="0">
              <a:latin typeface="Microsoft Sans Serif"/>
              <a:cs typeface="Microsoft Sans Serif"/>
            </a:endParaRPr>
          </a:p>
          <a:p>
            <a:pPr marL="12700" marR="453390">
              <a:lnSpc>
                <a:spcPct val="120000"/>
              </a:lnSpc>
            </a:pPr>
            <a:r>
              <a:rPr sz="1400" b="1" spc="-15" dirty="0">
                <a:solidFill>
                  <a:srgbClr val="FF0000"/>
                </a:solidFill>
                <a:latin typeface="Arial"/>
                <a:cs typeface="Arial"/>
              </a:rPr>
              <a:t>Оқу-тәрбиелік:</a:t>
            </a:r>
            <a:r>
              <a:rPr sz="1400" b="1" spc="-10" dirty="0">
                <a:solidFill>
                  <a:srgbClr val="FF0000"/>
                </a:solidFill>
                <a:latin typeface="Arial"/>
                <a:cs typeface="Arial"/>
              </a:rPr>
              <a:t> </a:t>
            </a:r>
            <a:r>
              <a:rPr sz="1400" spc="-40" dirty="0">
                <a:solidFill>
                  <a:srgbClr val="001F5F"/>
                </a:solidFill>
                <a:latin typeface="Microsoft Sans Serif"/>
                <a:cs typeface="Microsoft Sans Serif"/>
              </a:rPr>
              <a:t>өз </a:t>
            </a:r>
            <a:r>
              <a:rPr sz="1400" spc="-25" dirty="0">
                <a:solidFill>
                  <a:srgbClr val="001F5F"/>
                </a:solidFill>
                <a:latin typeface="Microsoft Sans Serif"/>
                <a:cs typeface="Microsoft Sans Serif"/>
              </a:rPr>
              <a:t>оқушыларын</a:t>
            </a:r>
            <a:r>
              <a:rPr sz="1400" spc="-20" dirty="0">
                <a:solidFill>
                  <a:srgbClr val="001F5F"/>
                </a:solidFill>
                <a:latin typeface="Microsoft Sans Serif"/>
                <a:cs typeface="Microsoft Sans Serif"/>
              </a:rPr>
              <a:t> мәдениетті </a:t>
            </a:r>
            <a:r>
              <a:rPr sz="1400" spc="-25" dirty="0">
                <a:solidFill>
                  <a:srgbClr val="001F5F"/>
                </a:solidFill>
                <a:latin typeface="Microsoft Sans Serif"/>
                <a:cs typeface="Microsoft Sans Serif"/>
              </a:rPr>
              <a:t>көрсету </a:t>
            </a:r>
            <a:r>
              <a:rPr sz="1400" spc="-20" dirty="0">
                <a:solidFill>
                  <a:srgbClr val="001F5F"/>
                </a:solidFill>
                <a:latin typeface="Microsoft Sans Serif"/>
                <a:cs typeface="Microsoft Sans Serif"/>
              </a:rPr>
              <a:t>факторлары, </a:t>
            </a:r>
            <a:r>
              <a:rPr sz="1400" spc="-15" dirty="0">
                <a:solidFill>
                  <a:srgbClr val="001F5F"/>
                </a:solidFill>
                <a:latin typeface="Microsoft Sans Serif"/>
                <a:cs typeface="Microsoft Sans Serif"/>
              </a:rPr>
              <a:t>мәдени </a:t>
            </a:r>
            <a:r>
              <a:rPr sz="1400" spc="-10" dirty="0">
                <a:solidFill>
                  <a:srgbClr val="001F5F"/>
                </a:solidFill>
                <a:latin typeface="Microsoft Sans Serif"/>
                <a:cs typeface="Microsoft Sans Serif"/>
              </a:rPr>
              <a:t>білімді, </a:t>
            </a:r>
            <a:r>
              <a:rPr sz="1400" spc="-35" dirty="0">
                <a:solidFill>
                  <a:srgbClr val="001F5F"/>
                </a:solidFill>
                <a:latin typeface="Microsoft Sans Serif"/>
                <a:cs typeface="Microsoft Sans Serif"/>
              </a:rPr>
              <a:t>қарым-қатынас</a:t>
            </a:r>
            <a:r>
              <a:rPr sz="1400" spc="-30" dirty="0">
                <a:solidFill>
                  <a:srgbClr val="001F5F"/>
                </a:solidFill>
                <a:latin typeface="Microsoft Sans Serif"/>
                <a:cs typeface="Microsoft Sans Serif"/>
              </a:rPr>
              <a:t> </a:t>
            </a:r>
            <a:r>
              <a:rPr sz="1400" spc="-25" dirty="0">
                <a:solidFill>
                  <a:srgbClr val="001F5F"/>
                </a:solidFill>
                <a:latin typeface="Microsoft Sans Serif"/>
                <a:cs typeface="Microsoft Sans Serif"/>
              </a:rPr>
              <a:t>пен өзара іс-қимылды беру </a:t>
            </a:r>
            <a:r>
              <a:rPr sz="1400" spc="-360" dirty="0">
                <a:solidFill>
                  <a:srgbClr val="001F5F"/>
                </a:solidFill>
                <a:latin typeface="Microsoft Sans Serif"/>
                <a:cs typeface="Microsoft Sans Serif"/>
              </a:rPr>
              <a:t> </a:t>
            </a:r>
            <a:r>
              <a:rPr sz="1400" spc="-20" dirty="0">
                <a:solidFill>
                  <a:srgbClr val="001F5F"/>
                </a:solidFill>
                <a:latin typeface="Microsoft Sans Serif"/>
                <a:cs typeface="Microsoft Sans Serif"/>
              </a:rPr>
              <a:t>құралдары,</a:t>
            </a:r>
            <a:r>
              <a:rPr sz="1400" spc="60" dirty="0">
                <a:solidFill>
                  <a:srgbClr val="001F5F"/>
                </a:solidFill>
                <a:latin typeface="Microsoft Sans Serif"/>
                <a:cs typeface="Microsoft Sans Serif"/>
              </a:rPr>
              <a:t> </a:t>
            </a:r>
            <a:r>
              <a:rPr sz="1400" spc="-25" dirty="0">
                <a:solidFill>
                  <a:srgbClr val="001F5F"/>
                </a:solidFill>
                <a:latin typeface="Microsoft Sans Serif"/>
                <a:cs typeface="Microsoft Sans Serif"/>
              </a:rPr>
              <a:t>сондай-ақ</a:t>
            </a:r>
            <a:r>
              <a:rPr sz="1400" spc="80" dirty="0">
                <a:solidFill>
                  <a:srgbClr val="001F5F"/>
                </a:solidFill>
                <a:latin typeface="Microsoft Sans Serif"/>
                <a:cs typeface="Microsoft Sans Serif"/>
              </a:rPr>
              <a:t> </a:t>
            </a:r>
            <a:r>
              <a:rPr sz="1400" spc="-20" dirty="0">
                <a:solidFill>
                  <a:srgbClr val="001F5F"/>
                </a:solidFill>
                <a:latin typeface="Microsoft Sans Serif"/>
                <a:cs typeface="Microsoft Sans Serif"/>
              </a:rPr>
              <a:t>шығармашылық</a:t>
            </a:r>
            <a:r>
              <a:rPr sz="1400" spc="50" dirty="0">
                <a:solidFill>
                  <a:srgbClr val="001F5F"/>
                </a:solidFill>
                <a:latin typeface="Microsoft Sans Serif"/>
                <a:cs typeface="Microsoft Sans Serif"/>
              </a:rPr>
              <a:t> </a:t>
            </a:r>
            <a:r>
              <a:rPr sz="1400" spc="-25" dirty="0">
                <a:solidFill>
                  <a:srgbClr val="001F5F"/>
                </a:solidFill>
                <a:latin typeface="Microsoft Sans Serif"/>
                <a:cs typeface="Microsoft Sans Serif"/>
              </a:rPr>
              <a:t>өзін-өзі</a:t>
            </a:r>
            <a:r>
              <a:rPr sz="1400" spc="15" dirty="0">
                <a:solidFill>
                  <a:srgbClr val="001F5F"/>
                </a:solidFill>
                <a:latin typeface="Microsoft Sans Serif"/>
                <a:cs typeface="Microsoft Sans Serif"/>
              </a:rPr>
              <a:t> </a:t>
            </a:r>
            <a:r>
              <a:rPr sz="1400" spc="-25" dirty="0">
                <a:solidFill>
                  <a:srgbClr val="001F5F"/>
                </a:solidFill>
                <a:latin typeface="Microsoft Sans Serif"/>
                <a:cs typeface="Microsoft Sans Serif"/>
              </a:rPr>
              <a:t>көрсету</a:t>
            </a:r>
            <a:r>
              <a:rPr sz="1400" spc="45" dirty="0">
                <a:solidFill>
                  <a:srgbClr val="001F5F"/>
                </a:solidFill>
                <a:latin typeface="Microsoft Sans Serif"/>
                <a:cs typeface="Microsoft Sans Serif"/>
              </a:rPr>
              <a:t> </a:t>
            </a:r>
            <a:r>
              <a:rPr sz="1400" spc="-25" dirty="0">
                <a:solidFill>
                  <a:srgbClr val="001F5F"/>
                </a:solidFill>
                <a:latin typeface="Microsoft Sans Serif"/>
                <a:cs typeface="Microsoft Sans Serif"/>
              </a:rPr>
              <a:t>және</a:t>
            </a:r>
            <a:r>
              <a:rPr sz="1400" spc="35" dirty="0">
                <a:solidFill>
                  <a:srgbClr val="001F5F"/>
                </a:solidFill>
                <a:latin typeface="Microsoft Sans Serif"/>
                <a:cs typeface="Microsoft Sans Serif"/>
              </a:rPr>
              <a:t> </a:t>
            </a:r>
            <a:r>
              <a:rPr sz="1400" spc="-35" dirty="0">
                <a:solidFill>
                  <a:srgbClr val="001F5F"/>
                </a:solidFill>
                <a:latin typeface="Microsoft Sans Serif"/>
                <a:cs typeface="Microsoft Sans Serif"/>
              </a:rPr>
              <a:t>практика</a:t>
            </a:r>
            <a:r>
              <a:rPr sz="1400" spc="114" dirty="0">
                <a:solidFill>
                  <a:srgbClr val="001F5F"/>
                </a:solidFill>
                <a:latin typeface="Microsoft Sans Serif"/>
                <a:cs typeface="Microsoft Sans Serif"/>
              </a:rPr>
              <a:t> </a:t>
            </a:r>
            <a:r>
              <a:rPr sz="1400" spc="-10" dirty="0">
                <a:solidFill>
                  <a:srgbClr val="001F5F"/>
                </a:solidFill>
                <a:latin typeface="Microsoft Sans Serif"/>
                <a:cs typeface="Microsoft Sans Serif"/>
              </a:rPr>
              <a:t>нысандары</a:t>
            </a:r>
            <a:r>
              <a:rPr sz="1400" spc="80" dirty="0">
                <a:solidFill>
                  <a:srgbClr val="001F5F"/>
                </a:solidFill>
                <a:latin typeface="Microsoft Sans Serif"/>
                <a:cs typeface="Microsoft Sans Serif"/>
              </a:rPr>
              <a:t> </a:t>
            </a:r>
            <a:r>
              <a:rPr sz="1400" spc="-20" dirty="0">
                <a:solidFill>
                  <a:srgbClr val="001F5F"/>
                </a:solidFill>
                <a:latin typeface="Microsoft Sans Serif"/>
                <a:cs typeface="Microsoft Sans Serif"/>
              </a:rPr>
              <a:t>ретінде</a:t>
            </a:r>
            <a:r>
              <a:rPr sz="1400" spc="10" dirty="0">
                <a:solidFill>
                  <a:srgbClr val="001F5F"/>
                </a:solidFill>
                <a:latin typeface="Microsoft Sans Serif"/>
                <a:cs typeface="Microsoft Sans Serif"/>
              </a:rPr>
              <a:t> </a:t>
            </a:r>
            <a:r>
              <a:rPr sz="1400" spc="-25" dirty="0">
                <a:solidFill>
                  <a:srgbClr val="001F5F"/>
                </a:solidFill>
                <a:latin typeface="Microsoft Sans Serif"/>
                <a:cs typeface="Microsoft Sans Serif"/>
              </a:rPr>
              <a:t>өнерге</a:t>
            </a:r>
            <a:r>
              <a:rPr sz="1400" spc="55" dirty="0">
                <a:solidFill>
                  <a:srgbClr val="001F5F"/>
                </a:solidFill>
                <a:latin typeface="Microsoft Sans Serif"/>
                <a:cs typeface="Microsoft Sans Serif"/>
              </a:rPr>
              <a:t> </a:t>
            </a:r>
            <a:r>
              <a:rPr sz="1400" spc="-25" dirty="0">
                <a:solidFill>
                  <a:srgbClr val="001F5F"/>
                </a:solidFill>
                <a:latin typeface="Microsoft Sans Serif"/>
                <a:cs typeface="Microsoft Sans Serif"/>
              </a:rPr>
              <a:t>қалыптастыру</a:t>
            </a:r>
            <a:r>
              <a:rPr sz="1400" spc="90" dirty="0">
                <a:solidFill>
                  <a:srgbClr val="001F5F"/>
                </a:solidFill>
                <a:latin typeface="Microsoft Sans Serif"/>
                <a:cs typeface="Microsoft Sans Serif"/>
              </a:rPr>
              <a:t> </a:t>
            </a:r>
            <a:r>
              <a:rPr sz="1400" spc="-25" dirty="0">
                <a:solidFill>
                  <a:srgbClr val="001F5F"/>
                </a:solidFill>
                <a:latin typeface="Microsoft Sans Serif"/>
                <a:cs typeface="Microsoft Sans Serif"/>
              </a:rPr>
              <a:t>және</a:t>
            </a:r>
            <a:r>
              <a:rPr sz="1400" spc="30" dirty="0">
                <a:solidFill>
                  <a:srgbClr val="001F5F"/>
                </a:solidFill>
                <a:latin typeface="Microsoft Sans Serif"/>
                <a:cs typeface="Microsoft Sans Serif"/>
              </a:rPr>
              <a:t> </a:t>
            </a:r>
            <a:r>
              <a:rPr sz="1400" spc="-40" dirty="0">
                <a:solidFill>
                  <a:srgbClr val="001F5F"/>
                </a:solidFill>
                <a:latin typeface="Microsoft Sans Serif"/>
                <a:cs typeface="Microsoft Sans Serif"/>
              </a:rPr>
              <a:t>тарту.</a:t>
            </a:r>
            <a:endParaRPr sz="1400" dirty="0">
              <a:latin typeface="Microsoft Sans Serif"/>
              <a:cs typeface="Microsoft Sans Serif"/>
            </a:endParaRPr>
          </a:p>
          <a:p>
            <a:pPr>
              <a:lnSpc>
                <a:spcPct val="100000"/>
              </a:lnSpc>
              <a:spcBef>
                <a:spcPts val="40"/>
              </a:spcBef>
            </a:pPr>
            <a:endParaRPr sz="1750" dirty="0">
              <a:latin typeface="Microsoft Sans Serif"/>
              <a:cs typeface="Microsoft Sans Serif"/>
            </a:endParaRPr>
          </a:p>
          <a:p>
            <a:pPr marL="12700" marR="5080">
              <a:lnSpc>
                <a:spcPct val="120000"/>
              </a:lnSpc>
            </a:pPr>
            <a:r>
              <a:rPr sz="1400" b="1" spc="-15" dirty="0">
                <a:solidFill>
                  <a:srgbClr val="FF0000"/>
                </a:solidFill>
                <a:latin typeface="Arial"/>
                <a:cs typeface="Arial"/>
              </a:rPr>
              <a:t>Оқу-технологиялық:</a:t>
            </a:r>
            <a:r>
              <a:rPr sz="1400" b="1" spc="-10" dirty="0">
                <a:solidFill>
                  <a:srgbClr val="001F5F"/>
                </a:solidFill>
                <a:latin typeface="Arial"/>
                <a:cs typeface="Arial"/>
              </a:rPr>
              <a:t> </a:t>
            </a:r>
            <a:r>
              <a:rPr sz="1400" spc="-20" dirty="0">
                <a:solidFill>
                  <a:srgbClr val="001F5F"/>
                </a:solidFill>
                <a:latin typeface="Microsoft Sans Serif"/>
                <a:cs typeface="Microsoft Sans Serif"/>
              </a:rPr>
              <a:t>ресми </a:t>
            </a:r>
            <a:r>
              <a:rPr sz="1400" spc="-25" dirty="0">
                <a:solidFill>
                  <a:srgbClr val="001F5F"/>
                </a:solidFill>
                <a:latin typeface="Microsoft Sans Serif"/>
                <a:cs typeface="Microsoft Sans Serif"/>
              </a:rPr>
              <a:t>және </a:t>
            </a:r>
            <a:r>
              <a:rPr sz="1400" spc="-20" dirty="0">
                <a:solidFill>
                  <a:srgbClr val="001F5F"/>
                </a:solidFill>
                <a:latin typeface="Microsoft Sans Serif"/>
                <a:cs typeface="Microsoft Sans Serif"/>
              </a:rPr>
              <a:t>бейресми</a:t>
            </a:r>
            <a:r>
              <a:rPr sz="1400" spc="-15" dirty="0">
                <a:solidFill>
                  <a:srgbClr val="001F5F"/>
                </a:solidFill>
                <a:latin typeface="Microsoft Sans Serif"/>
                <a:cs typeface="Microsoft Sans Serif"/>
              </a:rPr>
              <a:t> </a:t>
            </a:r>
            <a:r>
              <a:rPr sz="1400" spc="-30" dirty="0">
                <a:solidFill>
                  <a:srgbClr val="001F5F"/>
                </a:solidFill>
                <a:latin typeface="Microsoft Sans Serif"/>
                <a:cs typeface="Microsoft Sans Serif"/>
              </a:rPr>
              <a:t>контексте </a:t>
            </a:r>
            <a:r>
              <a:rPr sz="1400" spc="-45" dirty="0">
                <a:solidFill>
                  <a:srgbClr val="001F5F"/>
                </a:solidFill>
                <a:latin typeface="Microsoft Sans Serif"/>
                <a:cs typeface="Microsoft Sans Serif"/>
              </a:rPr>
              <a:t>көркемдік</a:t>
            </a:r>
            <a:r>
              <a:rPr sz="1400" spc="-40" dirty="0">
                <a:solidFill>
                  <a:srgbClr val="001F5F"/>
                </a:solidFill>
                <a:latin typeface="Microsoft Sans Serif"/>
                <a:cs typeface="Microsoft Sans Serif"/>
              </a:rPr>
              <a:t> </a:t>
            </a:r>
            <a:r>
              <a:rPr sz="1400" spc="-15" dirty="0">
                <a:solidFill>
                  <a:srgbClr val="001F5F"/>
                </a:solidFill>
                <a:latin typeface="Microsoft Sans Serif"/>
                <a:cs typeface="Microsoft Sans Serif"/>
              </a:rPr>
              <a:t>білім </a:t>
            </a:r>
            <a:r>
              <a:rPr sz="1400" spc="-25" dirty="0">
                <a:solidFill>
                  <a:srgbClr val="001F5F"/>
                </a:solidFill>
                <a:latin typeface="Microsoft Sans Serif"/>
                <a:cs typeface="Microsoft Sans Serif"/>
              </a:rPr>
              <a:t>беру </a:t>
            </a:r>
            <a:r>
              <a:rPr sz="1400" spc="-15" dirty="0">
                <a:solidFill>
                  <a:srgbClr val="001F5F"/>
                </a:solidFill>
                <a:latin typeface="Microsoft Sans Serif"/>
                <a:cs typeface="Microsoft Sans Serif"/>
              </a:rPr>
              <a:t>сапасын </a:t>
            </a:r>
            <a:r>
              <a:rPr sz="1400" spc="-40" dirty="0">
                <a:solidFill>
                  <a:srgbClr val="001F5F"/>
                </a:solidFill>
                <a:latin typeface="Microsoft Sans Serif"/>
                <a:cs typeface="Microsoft Sans Serif"/>
              </a:rPr>
              <a:t>қамтамасыз</a:t>
            </a:r>
            <a:r>
              <a:rPr sz="1400" spc="-35" dirty="0">
                <a:solidFill>
                  <a:srgbClr val="001F5F"/>
                </a:solidFill>
                <a:latin typeface="Microsoft Sans Serif"/>
                <a:cs typeface="Microsoft Sans Serif"/>
              </a:rPr>
              <a:t> </a:t>
            </a:r>
            <a:r>
              <a:rPr sz="1400" spc="-15" dirty="0">
                <a:solidFill>
                  <a:srgbClr val="001F5F"/>
                </a:solidFill>
                <a:latin typeface="Microsoft Sans Serif"/>
                <a:cs typeface="Microsoft Sans Serif"/>
              </a:rPr>
              <a:t>ету </a:t>
            </a:r>
            <a:r>
              <a:rPr sz="1400" spc="-30" dirty="0">
                <a:solidFill>
                  <a:srgbClr val="001F5F"/>
                </a:solidFill>
                <a:latin typeface="Microsoft Sans Serif"/>
                <a:cs typeface="Microsoft Sans Serif"/>
              </a:rPr>
              <a:t>мақсатында іске </a:t>
            </a:r>
            <a:r>
              <a:rPr sz="1400" spc="-15" dirty="0">
                <a:solidFill>
                  <a:srgbClr val="001F5F"/>
                </a:solidFill>
                <a:latin typeface="Microsoft Sans Serif"/>
                <a:cs typeface="Microsoft Sans Serif"/>
              </a:rPr>
              <a:t>асыру </a:t>
            </a:r>
            <a:r>
              <a:rPr sz="1400" spc="-25" dirty="0">
                <a:solidFill>
                  <a:srgbClr val="001F5F"/>
                </a:solidFill>
                <a:latin typeface="Microsoft Sans Serif"/>
                <a:cs typeface="Microsoft Sans Serif"/>
              </a:rPr>
              <a:t>және </a:t>
            </a:r>
            <a:r>
              <a:rPr sz="1400" spc="-360" dirty="0">
                <a:solidFill>
                  <a:srgbClr val="001F5F"/>
                </a:solidFill>
                <a:latin typeface="Microsoft Sans Serif"/>
                <a:cs typeface="Microsoft Sans Serif"/>
              </a:rPr>
              <a:t> </a:t>
            </a:r>
            <a:r>
              <a:rPr sz="1400" spc="-20" dirty="0">
                <a:solidFill>
                  <a:srgbClr val="001F5F"/>
                </a:solidFill>
                <a:latin typeface="Microsoft Sans Serif"/>
                <a:cs typeface="Microsoft Sans Serif"/>
              </a:rPr>
              <a:t>мониторинг</a:t>
            </a:r>
            <a:r>
              <a:rPr sz="1400" spc="95" dirty="0">
                <a:solidFill>
                  <a:srgbClr val="001F5F"/>
                </a:solidFill>
                <a:latin typeface="Microsoft Sans Serif"/>
                <a:cs typeface="Microsoft Sans Serif"/>
              </a:rPr>
              <a:t> </a:t>
            </a:r>
            <a:r>
              <a:rPr sz="1400" spc="-15" dirty="0">
                <a:solidFill>
                  <a:srgbClr val="001F5F"/>
                </a:solidFill>
                <a:latin typeface="Microsoft Sans Serif"/>
                <a:cs typeface="Microsoft Sans Serif"/>
              </a:rPr>
              <a:t>стратегияларын</a:t>
            </a:r>
            <a:r>
              <a:rPr sz="1400" spc="85" dirty="0">
                <a:solidFill>
                  <a:srgbClr val="001F5F"/>
                </a:solidFill>
                <a:latin typeface="Microsoft Sans Serif"/>
                <a:cs typeface="Microsoft Sans Serif"/>
              </a:rPr>
              <a:t> </a:t>
            </a:r>
            <a:r>
              <a:rPr sz="1400" spc="-50" dirty="0">
                <a:solidFill>
                  <a:srgbClr val="001F5F"/>
                </a:solidFill>
                <a:latin typeface="Microsoft Sans Serif"/>
                <a:cs typeface="Microsoft Sans Serif"/>
              </a:rPr>
              <a:t>әзірлеу.</a:t>
            </a:r>
            <a:endParaRPr sz="1400" dirty="0">
              <a:latin typeface="Microsoft Sans Serif"/>
              <a:cs typeface="Microsoft Sans Serif"/>
            </a:endParaRPr>
          </a:p>
          <a:p>
            <a:pPr>
              <a:lnSpc>
                <a:spcPct val="100000"/>
              </a:lnSpc>
              <a:spcBef>
                <a:spcPts val="35"/>
              </a:spcBef>
            </a:pPr>
            <a:endParaRPr sz="1750" dirty="0">
              <a:latin typeface="Microsoft Sans Serif"/>
              <a:cs typeface="Microsoft Sans Serif"/>
            </a:endParaRPr>
          </a:p>
          <a:p>
            <a:pPr marL="12700" marR="37465">
              <a:lnSpc>
                <a:spcPct val="120100"/>
              </a:lnSpc>
            </a:pPr>
            <a:r>
              <a:rPr sz="1400" b="1" spc="-15" dirty="0">
                <a:solidFill>
                  <a:srgbClr val="FF0000"/>
                </a:solidFill>
                <a:latin typeface="Arial"/>
                <a:cs typeface="Arial"/>
              </a:rPr>
              <a:t>Әлеуметтік-педагогикалық:</a:t>
            </a:r>
            <a:r>
              <a:rPr sz="1400" b="1" spc="150" dirty="0">
                <a:solidFill>
                  <a:srgbClr val="FF0000"/>
                </a:solidFill>
                <a:latin typeface="Arial"/>
                <a:cs typeface="Arial"/>
              </a:rPr>
              <a:t> </a:t>
            </a:r>
            <a:r>
              <a:rPr sz="1400" spc="-35" dirty="0">
                <a:solidFill>
                  <a:srgbClr val="001F5F"/>
                </a:solidFill>
                <a:latin typeface="Microsoft Sans Serif"/>
                <a:cs typeface="Microsoft Sans Serif"/>
              </a:rPr>
              <a:t>қоғамдағы</a:t>
            </a:r>
            <a:r>
              <a:rPr sz="1400" spc="70" dirty="0">
                <a:solidFill>
                  <a:srgbClr val="001F5F"/>
                </a:solidFill>
                <a:latin typeface="Microsoft Sans Serif"/>
                <a:cs typeface="Microsoft Sans Serif"/>
              </a:rPr>
              <a:t> </a:t>
            </a:r>
            <a:r>
              <a:rPr sz="1400" spc="-20" dirty="0">
                <a:solidFill>
                  <a:srgbClr val="001F5F"/>
                </a:solidFill>
                <a:latin typeface="Microsoft Sans Serif"/>
                <a:cs typeface="Microsoft Sans Serif"/>
              </a:rPr>
              <a:t>мұғалімдер</a:t>
            </a:r>
            <a:r>
              <a:rPr sz="1400" spc="45" dirty="0">
                <a:solidFill>
                  <a:srgbClr val="001F5F"/>
                </a:solidFill>
                <a:latin typeface="Microsoft Sans Serif"/>
                <a:cs typeface="Microsoft Sans Serif"/>
              </a:rPr>
              <a:t> </a:t>
            </a:r>
            <a:r>
              <a:rPr sz="1400" spc="-20" dirty="0">
                <a:solidFill>
                  <a:srgbClr val="001F5F"/>
                </a:solidFill>
                <a:latin typeface="Microsoft Sans Serif"/>
                <a:cs typeface="Microsoft Sans Serif"/>
              </a:rPr>
              <a:t>мен</a:t>
            </a:r>
            <a:r>
              <a:rPr sz="1400" spc="40" dirty="0">
                <a:solidFill>
                  <a:srgbClr val="001F5F"/>
                </a:solidFill>
                <a:latin typeface="Microsoft Sans Serif"/>
                <a:cs typeface="Microsoft Sans Serif"/>
              </a:rPr>
              <a:t> </a:t>
            </a:r>
            <a:r>
              <a:rPr sz="1400" spc="-20" dirty="0">
                <a:solidFill>
                  <a:srgbClr val="001F5F"/>
                </a:solidFill>
                <a:latin typeface="Microsoft Sans Serif"/>
                <a:cs typeface="Microsoft Sans Serif"/>
              </a:rPr>
              <a:t>шығармашылық</a:t>
            </a:r>
            <a:r>
              <a:rPr sz="1400" spc="55" dirty="0">
                <a:solidFill>
                  <a:srgbClr val="001F5F"/>
                </a:solidFill>
                <a:latin typeface="Microsoft Sans Serif"/>
                <a:cs typeface="Microsoft Sans Serif"/>
              </a:rPr>
              <a:t> </a:t>
            </a:r>
            <a:r>
              <a:rPr sz="1400" spc="-40" dirty="0">
                <a:solidFill>
                  <a:srgbClr val="001F5F"/>
                </a:solidFill>
                <a:latin typeface="Microsoft Sans Serif"/>
                <a:cs typeface="Microsoft Sans Serif"/>
              </a:rPr>
              <a:t>қызметкерлер</a:t>
            </a:r>
            <a:r>
              <a:rPr sz="1400" spc="65" dirty="0">
                <a:solidFill>
                  <a:srgbClr val="001F5F"/>
                </a:solidFill>
                <a:latin typeface="Microsoft Sans Serif"/>
                <a:cs typeface="Microsoft Sans Serif"/>
              </a:rPr>
              <a:t> </a:t>
            </a:r>
            <a:r>
              <a:rPr sz="1400" spc="-15" dirty="0">
                <a:solidFill>
                  <a:srgbClr val="001F5F"/>
                </a:solidFill>
                <a:latin typeface="Microsoft Sans Serif"/>
                <a:cs typeface="Microsoft Sans Serif"/>
              </a:rPr>
              <a:t>арасындағы</a:t>
            </a:r>
            <a:r>
              <a:rPr sz="1400" spc="70" dirty="0">
                <a:solidFill>
                  <a:srgbClr val="001F5F"/>
                </a:solidFill>
                <a:latin typeface="Microsoft Sans Serif"/>
                <a:cs typeface="Microsoft Sans Serif"/>
              </a:rPr>
              <a:t> </a:t>
            </a:r>
            <a:r>
              <a:rPr sz="1400" spc="-20" dirty="0">
                <a:solidFill>
                  <a:srgbClr val="001F5F"/>
                </a:solidFill>
                <a:latin typeface="Microsoft Sans Serif"/>
                <a:cs typeface="Microsoft Sans Serif"/>
              </a:rPr>
              <a:t>серіктестікті</a:t>
            </a:r>
            <a:r>
              <a:rPr sz="1400" spc="85" dirty="0">
                <a:solidFill>
                  <a:srgbClr val="001F5F"/>
                </a:solidFill>
                <a:latin typeface="Microsoft Sans Serif"/>
                <a:cs typeface="Microsoft Sans Serif"/>
              </a:rPr>
              <a:t> </a:t>
            </a:r>
            <a:r>
              <a:rPr sz="1400" spc="-35" dirty="0">
                <a:solidFill>
                  <a:srgbClr val="001F5F"/>
                </a:solidFill>
                <a:latin typeface="Microsoft Sans Serif"/>
                <a:cs typeface="Microsoft Sans Serif"/>
              </a:rPr>
              <a:t>дамыту,</a:t>
            </a:r>
            <a:r>
              <a:rPr sz="1400" spc="90" dirty="0">
                <a:solidFill>
                  <a:srgbClr val="001F5F"/>
                </a:solidFill>
                <a:latin typeface="Microsoft Sans Serif"/>
                <a:cs typeface="Microsoft Sans Serif"/>
              </a:rPr>
              <a:t> </a:t>
            </a:r>
            <a:r>
              <a:rPr sz="1400" spc="-15" dirty="0">
                <a:solidFill>
                  <a:srgbClr val="001F5F"/>
                </a:solidFill>
                <a:latin typeface="Microsoft Sans Serif"/>
                <a:cs typeface="Microsoft Sans Serif"/>
              </a:rPr>
              <a:t>оларды </a:t>
            </a:r>
            <a:r>
              <a:rPr sz="1400" spc="-355" dirty="0">
                <a:solidFill>
                  <a:srgbClr val="001F5F"/>
                </a:solidFill>
                <a:latin typeface="Microsoft Sans Serif"/>
                <a:cs typeface="Microsoft Sans Serif"/>
              </a:rPr>
              <a:t> </a:t>
            </a:r>
            <a:r>
              <a:rPr sz="1400" spc="-25" dirty="0">
                <a:solidFill>
                  <a:srgbClr val="001F5F"/>
                </a:solidFill>
                <a:latin typeface="Microsoft Sans Serif"/>
                <a:cs typeface="Microsoft Sans Serif"/>
              </a:rPr>
              <a:t>бірлескен </a:t>
            </a:r>
            <a:r>
              <a:rPr sz="1400" spc="-40" dirty="0">
                <a:solidFill>
                  <a:srgbClr val="001F5F"/>
                </a:solidFill>
                <a:latin typeface="Microsoft Sans Serif"/>
                <a:cs typeface="Microsoft Sans Serif"/>
              </a:rPr>
              <a:t>жұмысқа тарту,</a:t>
            </a:r>
            <a:r>
              <a:rPr sz="1400" spc="-35" dirty="0">
                <a:solidFill>
                  <a:srgbClr val="001F5F"/>
                </a:solidFill>
                <a:latin typeface="Microsoft Sans Serif"/>
                <a:cs typeface="Microsoft Sans Serif"/>
              </a:rPr>
              <a:t> </a:t>
            </a:r>
            <a:r>
              <a:rPr sz="1400" spc="-10" dirty="0">
                <a:solidFill>
                  <a:srgbClr val="001F5F"/>
                </a:solidFill>
                <a:latin typeface="Microsoft Sans Serif"/>
                <a:cs typeface="Microsoft Sans Serif"/>
              </a:rPr>
              <a:t>соның ішінде </a:t>
            </a:r>
            <a:r>
              <a:rPr sz="1400" spc="-20" dirty="0">
                <a:solidFill>
                  <a:srgbClr val="001F5F"/>
                </a:solidFill>
                <a:latin typeface="Microsoft Sans Serif"/>
                <a:cs typeface="Microsoft Sans Serif"/>
              </a:rPr>
              <a:t>адамның </a:t>
            </a:r>
            <a:r>
              <a:rPr sz="1400" spc="-40" dirty="0">
                <a:solidFill>
                  <a:srgbClr val="001F5F"/>
                </a:solidFill>
                <a:latin typeface="Microsoft Sans Serif"/>
                <a:cs typeface="Microsoft Sans Serif"/>
              </a:rPr>
              <a:t>жан-жақты </a:t>
            </a:r>
            <a:r>
              <a:rPr sz="1400" spc="-15" dirty="0">
                <a:solidFill>
                  <a:srgbClr val="001F5F"/>
                </a:solidFill>
                <a:latin typeface="Microsoft Sans Serif"/>
                <a:cs typeface="Microsoft Sans Serif"/>
              </a:rPr>
              <a:t>дамуы, </a:t>
            </a:r>
            <a:r>
              <a:rPr sz="1400" spc="-35" dirty="0">
                <a:solidFill>
                  <a:srgbClr val="001F5F"/>
                </a:solidFill>
                <a:latin typeface="Microsoft Sans Serif"/>
                <a:cs typeface="Microsoft Sans Serif"/>
              </a:rPr>
              <a:t>әлеуметтік</a:t>
            </a:r>
            <a:r>
              <a:rPr sz="1400" spc="-30" dirty="0">
                <a:solidFill>
                  <a:srgbClr val="001F5F"/>
                </a:solidFill>
                <a:latin typeface="Microsoft Sans Serif"/>
                <a:cs typeface="Microsoft Sans Serif"/>
              </a:rPr>
              <a:t> </a:t>
            </a:r>
            <a:r>
              <a:rPr sz="1400" spc="-25" dirty="0">
                <a:solidFill>
                  <a:srgbClr val="001F5F"/>
                </a:solidFill>
                <a:latin typeface="Microsoft Sans Serif"/>
                <a:cs typeface="Microsoft Sans Serif"/>
              </a:rPr>
              <a:t>келісім, </a:t>
            </a:r>
            <a:r>
              <a:rPr sz="1400" spc="-35" dirty="0">
                <a:solidFill>
                  <a:srgbClr val="001F5F"/>
                </a:solidFill>
                <a:latin typeface="Microsoft Sans Serif"/>
                <a:cs typeface="Microsoft Sans Serif"/>
              </a:rPr>
              <a:t>қақтығыстарды</a:t>
            </a:r>
            <a:r>
              <a:rPr sz="1400" spc="-30" dirty="0">
                <a:solidFill>
                  <a:srgbClr val="001F5F"/>
                </a:solidFill>
                <a:latin typeface="Microsoft Sans Serif"/>
                <a:cs typeface="Microsoft Sans Serif"/>
              </a:rPr>
              <a:t> </a:t>
            </a:r>
            <a:r>
              <a:rPr sz="1400" spc="-45" dirty="0">
                <a:solidFill>
                  <a:srgbClr val="001F5F"/>
                </a:solidFill>
                <a:latin typeface="Microsoft Sans Serif"/>
                <a:cs typeface="Microsoft Sans Serif"/>
              </a:rPr>
              <a:t>шешу,</a:t>
            </a:r>
            <a:r>
              <a:rPr sz="1400" spc="-40" dirty="0">
                <a:solidFill>
                  <a:srgbClr val="001F5F"/>
                </a:solidFill>
                <a:latin typeface="Microsoft Sans Serif"/>
                <a:cs typeface="Microsoft Sans Serif"/>
              </a:rPr>
              <a:t> </a:t>
            </a:r>
            <a:r>
              <a:rPr sz="1400" spc="-50" dirty="0">
                <a:solidFill>
                  <a:srgbClr val="001F5F"/>
                </a:solidFill>
                <a:latin typeface="Microsoft Sans Serif"/>
                <a:cs typeface="Microsoft Sans Serif"/>
              </a:rPr>
              <a:t>Денсаулық</a:t>
            </a:r>
            <a:r>
              <a:rPr sz="1400" spc="-45" dirty="0">
                <a:solidFill>
                  <a:srgbClr val="001F5F"/>
                </a:solidFill>
                <a:latin typeface="Microsoft Sans Serif"/>
                <a:cs typeface="Microsoft Sans Serif"/>
              </a:rPr>
              <a:t> </a:t>
            </a:r>
            <a:r>
              <a:rPr sz="1400" spc="-40" dirty="0">
                <a:solidFill>
                  <a:srgbClr val="001F5F"/>
                </a:solidFill>
                <a:latin typeface="Microsoft Sans Serif"/>
                <a:cs typeface="Microsoft Sans Serif"/>
              </a:rPr>
              <a:t>сақтау </a:t>
            </a:r>
            <a:r>
              <a:rPr sz="1400" spc="-35" dirty="0">
                <a:solidFill>
                  <a:srgbClr val="001F5F"/>
                </a:solidFill>
                <a:latin typeface="Microsoft Sans Serif"/>
                <a:cs typeface="Microsoft Sans Serif"/>
              </a:rPr>
              <a:t> </a:t>
            </a:r>
            <a:r>
              <a:rPr sz="1400" spc="-25" dirty="0">
                <a:solidFill>
                  <a:srgbClr val="001F5F"/>
                </a:solidFill>
                <a:latin typeface="Microsoft Sans Serif"/>
                <a:cs typeface="Microsoft Sans Serif"/>
              </a:rPr>
              <a:t>және</a:t>
            </a:r>
            <a:r>
              <a:rPr sz="1400" spc="25" dirty="0">
                <a:solidFill>
                  <a:srgbClr val="001F5F"/>
                </a:solidFill>
                <a:latin typeface="Microsoft Sans Serif"/>
                <a:cs typeface="Microsoft Sans Serif"/>
              </a:rPr>
              <a:t> </a:t>
            </a:r>
            <a:r>
              <a:rPr sz="1400" spc="-30" dirty="0">
                <a:solidFill>
                  <a:srgbClr val="001F5F"/>
                </a:solidFill>
                <a:latin typeface="Microsoft Sans Serif"/>
                <a:cs typeface="Microsoft Sans Serif"/>
              </a:rPr>
              <a:t>мектептегі</a:t>
            </a:r>
            <a:r>
              <a:rPr sz="1400" spc="65" dirty="0">
                <a:solidFill>
                  <a:srgbClr val="001F5F"/>
                </a:solidFill>
                <a:latin typeface="Microsoft Sans Serif"/>
                <a:cs typeface="Microsoft Sans Serif"/>
              </a:rPr>
              <a:t> </a:t>
            </a:r>
            <a:r>
              <a:rPr sz="1400" spc="-20" dirty="0">
                <a:solidFill>
                  <a:srgbClr val="001F5F"/>
                </a:solidFill>
                <a:latin typeface="Microsoft Sans Serif"/>
                <a:cs typeface="Microsoft Sans Serif"/>
              </a:rPr>
              <a:t>шығармашылық</a:t>
            </a:r>
            <a:r>
              <a:rPr sz="1400" spc="70" dirty="0">
                <a:solidFill>
                  <a:srgbClr val="001F5F"/>
                </a:solidFill>
                <a:latin typeface="Microsoft Sans Serif"/>
                <a:cs typeface="Microsoft Sans Serif"/>
              </a:rPr>
              <a:t> </a:t>
            </a:r>
            <a:r>
              <a:rPr sz="1400" spc="-30" dirty="0">
                <a:solidFill>
                  <a:srgbClr val="001F5F"/>
                </a:solidFill>
                <a:latin typeface="Microsoft Sans Serif"/>
                <a:cs typeface="Microsoft Sans Serif"/>
              </a:rPr>
              <a:t>сабақтарда</a:t>
            </a:r>
            <a:r>
              <a:rPr sz="1400" spc="25" dirty="0">
                <a:solidFill>
                  <a:srgbClr val="001F5F"/>
                </a:solidFill>
                <a:latin typeface="Microsoft Sans Serif"/>
                <a:cs typeface="Microsoft Sans Serif"/>
              </a:rPr>
              <a:t> </a:t>
            </a:r>
            <a:r>
              <a:rPr sz="1400" spc="-35" dirty="0">
                <a:solidFill>
                  <a:srgbClr val="001F5F"/>
                </a:solidFill>
                <a:latin typeface="Microsoft Sans Serif"/>
                <a:cs typeface="Microsoft Sans Serif"/>
              </a:rPr>
              <a:t>жаңа</a:t>
            </a:r>
            <a:r>
              <a:rPr sz="1400" spc="25" dirty="0">
                <a:solidFill>
                  <a:srgbClr val="001F5F"/>
                </a:solidFill>
                <a:latin typeface="Microsoft Sans Serif"/>
                <a:cs typeface="Microsoft Sans Serif"/>
              </a:rPr>
              <a:t> </a:t>
            </a:r>
            <a:r>
              <a:rPr sz="1400" spc="-20" dirty="0">
                <a:solidFill>
                  <a:srgbClr val="001F5F"/>
                </a:solidFill>
                <a:latin typeface="Microsoft Sans Serif"/>
                <a:cs typeface="Microsoft Sans Serif"/>
              </a:rPr>
              <a:t>технологияларды</a:t>
            </a:r>
            <a:r>
              <a:rPr sz="1400" spc="140" dirty="0">
                <a:solidFill>
                  <a:srgbClr val="001F5F"/>
                </a:solidFill>
                <a:latin typeface="Microsoft Sans Serif"/>
                <a:cs typeface="Microsoft Sans Serif"/>
              </a:rPr>
              <a:t> </a:t>
            </a:r>
            <a:r>
              <a:rPr sz="1400" spc="-55" dirty="0">
                <a:solidFill>
                  <a:srgbClr val="001F5F"/>
                </a:solidFill>
                <a:latin typeface="Microsoft Sans Serif"/>
                <a:cs typeface="Microsoft Sans Serif"/>
              </a:rPr>
              <a:t>қолдану.</a:t>
            </a:r>
            <a:endParaRPr sz="1400" dirty="0">
              <a:latin typeface="Microsoft Sans Serif"/>
              <a:cs typeface="Microsoft Sans Serif"/>
            </a:endParaRPr>
          </a:p>
          <a:p>
            <a:pPr>
              <a:lnSpc>
                <a:spcPct val="100000"/>
              </a:lnSpc>
              <a:spcBef>
                <a:spcPts val="30"/>
              </a:spcBef>
            </a:pPr>
            <a:endParaRPr sz="1750" dirty="0">
              <a:latin typeface="Microsoft Sans Serif"/>
              <a:cs typeface="Microsoft Sans Serif"/>
            </a:endParaRPr>
          </a:p>
          <a:p>
            <a:pPr marL="12700" marR="12700">
              <a:lnSpc>
                <a:spcPct val="120100"/>
              </a:lnSpc>
              <a:spcBef>
                <a:spcPts val="5"/>
              </a:spcBef>
            </a:pPr>
            <a:r>
              <a:rPr sz="1400" b="1" spc="-10" dirty="0">
                <a:solidFill>
                  <a:srgbClr val="FF0000"/>
                </a:solidFill>
                <a:latin typeface="Arial"/>
                <a:cs typeface="Arial"/>
              </a:rPr>
              <a:t>Ұйымдастырушылық-басқарушылық:</a:t>
            </a:r>
            <a:r>
              <a:rPr sz="1400" b="1" spc="114" dirty="0">
                <a:solidFill>
                  <a:srgbClr val="001F5F"/>
                </a:solidFill>
                <a:latin typeface="Arial"/>
                <a:cs typeface="Arial"/>
              </a:rPr>
              <a:t> </a:t>
            </a:r>
            <a:r>
              <a:rPr sz="1400" spc="-45" dirty="0">
                <a:solidFill>
                  <a:srgbClr val="001F5F"/>
                </a:solidFill>
                <a:latin typeface="Microsoft Sans Serif"/>
                <a:cs typeface="Microsoft Sans Serif"/>
              </a:rPr>
              <a:t>көркем</a:t>
            </a:r>
            <a:r>
              <a:rPr sz="1400" spc="70" dirty="0">
                <a:solidFill>
                  <a:srgbClr val="001F5F"/>
                </a:solidFill>
                <a:latin typeface="Microsoft Sans Serif"/>
                <a:cs typeface="Microsoft Sans Serif"/>
              </a:rPr>
              <a:t> </a:t>
            </a:r>
            <a:r>
              <a:rPr sz="1400" spc="-15" dirty="0">
                <a:solidFill>
                  <a:srgbClr val="001F5F"/>
                </a:solidFill>
                <a:latin typeface="Microsoft Sans Serif"/>
                <a:cs typeface="Microsoft Sans Serif"/>
              </a:rPr>
              <a:t>білім</a:t>
            </a:r>
            <a:r>
              <a:rPr sz="1400" spc="50" dirty="0">
                <a:solidFill>
                  <a:srgbClr val="001F5F"/>
                </a:solidFill>
                <a:latin typeface="Microsoft Sans Serif"/>
                <a:cs typeface="Microsoft Sans Serif"/>
              </a:rPr>
              <a:t> </a:t>
            </a:r>
            <a:r>
              <a:rPr sz="1400" spc="-25" dirty="0">
                <a:solidFill>
                  <a:srgbClr val="001F5F"/>
                </a:solidFill>
                <a:latin typeface="Microsoft Sans Serif"/>
                <a:cs typeface="Microsoft Sans Serif"/>
              </a:rPr>
              <a:t>беру</a:t>
            </a:r>
            <a:r>
              <a:rPr sz="1400" spc="65" dirty="0">
                <a:solidFill>
                  <a:srgbClr val="001F5F"/>
                </a:solidFill>
                <a:latin typeface="Microsoft Sans Serif"/>
                <a:cs typeface="Microsoft Sans Serif"/>
              </a:rPr>
              <a:t> </a:t>
            </a:r>
            <a:r>
              <a:rPr sz="1400" spc="-25" dirty="0">
                <a:solidFill>
                  <a:srgbClr val="001F5F"/>
                </a:solidFill>
                <a:latin typeface="Microsoft Sans Serif"/>
                <a:cs typeface="Microsoft Sans Serif"/>
              </a:rPr>
              <a:t>құрылымында</a:t>
            </a:r>
            <a:r>
              <a:rPr sz="1400" spc="55" dirty="0">
                <a:solidFill>
                  <a:srgbClr val="001F5F"/>
                </a:solidFill>
                <a:latin typeface="Microsoft Sans Serif"/>
                <a:cs typeface="Microsoft Sans Serif"/>
              </a:rPr>
              <a:t> </a:t>
            </a:r>
            <a:r>
              <a:rPr sz="1400" spc="-40" dirty="0">
                <a:solidFill>
                  <a:srgbClr val="001F5F"/>
                </a:solidFill>
                <a:latin typeface="Microsoft Sans Serif"/>
                <a:cs typeface="Microsoft Sans Serif"/>
              </a:rPr>
              <a:t>оқытудың</a:t>
            </a:r>
            <a:r>
              <a:rPr sz="1400" spc="90" dirty="0">
                <a:solidFill>
                  <a:srgbClr val="001F5F"/>
                </a:solidFill>
                <a:latin typeface="Microsoft Sans Serif"/>
                <a:cs typeface="Microsoft Sans Serif"/>
              </a:rPr>
              <a:t> </a:t>
            </a:r>
            <a:r>
              <a:rPr sz="1400" spc="-30" dirty="0">
                <a:solidFill>
                  <a:srgbClr val="001F5F"/>
                </a:solidFill>
                <a:latin typeface="Microsoft Sans Serif"/>
                <a:cs typeface="Microsoft Sans Serif"/>
              </a:rPr>
              <a:t>мақсаттары</a:t>
            </a:r>
            <a:r>
              <a:rPr sz="1400" spc="70" dirty="0">
                <a:solidFill>
                  <a:srgbClr val="001F5F"/>
                </a:solidFill>
                <a:latin typeface="Microsoft Sans Serif"/>
                <a:cs typeface="Microsoft Sans Serif"/>
              </a:rPr>
              <a:t> </a:t>
            </a:r>
            <a:r>
              <a:rPr sz="1400" spc="-25" dirty="0">
                <a:solidFill>
                  <a:srgbClr val="001F5F"/>
                </a:solidFill>
                <a:latin typeface="Microsoft Sans Serif"/>
                <a:cs typeface="Microsoft Sans Serif"/>
              </a:rPr>
              <a:t>мен</a:t>
            </a:r>
            <a:r>
              <a:rPr sz="1400" spc="35" dirty="0">
                <a:solidFill>
                  <a:srgbClr val="001F5F"/>
                </a:solidFill>
                <a:latin typeface="Microsoft Sans Serif"/>
                <a:cs typeface="Microsoft Sans Serif"/>
              </a:rPr>
              <a:t> </a:t>
            </a:r>
            <a:r>
              <a:rPr sz="1400" spc="-20" dirty="0">
                <a:solidFill>
                  <a:srgbClr val="001F5F"/>
                </a:solidFill>
                <a:latin typeface="Microsoft Sans Serif"/>
                <a:cs typeface="Microsoft Sans Serif"/>
              </a:rPr>
              <a:t>міндеттерін</a:t>
            </a:r>
            <a:r>
              <a:rPr sz="1400" spc="45" dirty="0">
                <a:solidFill>
                  <a:srgbClr val="001F5F"/>
                </a:solidFill>
                <a:latin typeface="Microsoft Sans Serif"/>
                <a:cs typeface="Microsoft Sans Serif"/>
              </a:rPr>
              <a:t> </a:t>
            </a:r>
            <a:r>
              <a:rPr sz="1400" spc="-55" dirty="0">
                <a:solidFill>
                  <a:srgbClr val="001F5F"/>
                </a:solidFill>
                <a:latin typeface="Microsoft Sans Serif"/>
                <a:cs typeface="Microsoft Sans Serif"/>
              </a:rPr>
              <a:t>анықтау,</a:t>
            </a:r>
            <a:r>
              <a:rPr sz="1400" spc="135" dirty="0">
                <a:solidFill>
                  <a:srgbClr val="001F5F"/>
                </a:solidFill>
                <a:latin typeface="Microsoft Sans Serif"/>
                <a:cs typeface="Microsoft Sans Serif"/>
              </a:rPr>
              <a:t> </a:t>
            </a:r>
            <a:r>
              <a:rPr sz="1400" spc="-15" dirty="0">
                <a:solidFill>
                  <a:srgbClr val="001F5F"/>
                </a:solidFill>
                <a:latin typeface="Microsoft Sans Serif"/>
                <a:cs typeface="Microsoft Sans Serif"/>
              </a:rPr>
              <a:t>оларды </a:t>
            </a:r>
            <a:r>
              <a:rPr sz="1400" spc="-355" dirty="0">
                <a:solidFill>
                  <a:srgbClr val="001F5F"/>
                </a:solidFill>
                <a:latin typeface="Microsoft Sans Serif"/>
                <a:cs typeface="Microsoft Sans Serif"/>
              </a:rPr>
              <a:t> </a:t>
            </a:r>
            <a:r>
              <a:rPr sz="1400" spc="-30" dirty="0">
                <a:solidFill>
                  <a:srgbClr val="001F5F"/>
                </a:solidFill>
                <a:latin typeface="Microsoft Sans Serif"/>
                <a:cs typeface="Microsoft Sans Serif"/>
              </a:rPr>
              <a:t>іске </a:t>
            </a:r>
            <a:r>
              <a:rPr sz="1400" spc="-15" dirty="0">
                <a:solidFill>
                  <a:srgbClr val="001F5F"/>
                </a:solidFill>
                <a:latin typeface="Microsoft Sans Serif"/>
                <a:cs typeface="Microsoft Sans Serif"/>
              </a:rPr>
              <a:t>асыру </a:t>
            </a:r>
            <a:r>
              <a:rPr sz="1400" spc="-10" dirty="0">
                <a:solidFill>
                  <a:srgbClr val="001F5F"/>
                </a:solidFill>
                <a:latin typeface="Microsoft Sans Serif"/>
                <a:cs typeface="Microsoft Sans Serif"/>
              </a:rPr>
              <a:t>бойынша </a:t>
            </a:r>
            <a:r>
              <a:rPr sz="1400" spc="-40" dirty="0">
                <a:solidFill>
                  <a:srgbClr val="001F5F"/>
                </a:solidFill>
                <a:latin typeface="Microsoft Sans Serif"/>
                <a:cs typeface="Microsoft Sans Serif"/>
              </a:rPr>
              <a:t>нақты </a:t>
            </a:r>
            <a:r>
              <a:rPr sz="1400" spc="-10" dirty="0">
                <a:solidFill>
                  <a:srgbClr val="001F5F"/>
                </a:solidFill>
                <a:latin typeface="Microsoft Sans Serif"/>
                <a:cs typeface="Microsoft Sans Serif"/>
              </a:rPr>
              <a:t>іс-шараларды </a:t>
            </a:r>
            <a:r>
              <a:rPr sz="1400" spc="-50" dirty="0">
                <a:solidFill>
                  <a:srgbClr val="001F5F"/>
                </a:solidFill>
                <a:latin typeface="Microsoft Sans Serif"/>
                <a:cs typeface="Microsoft Sans Serif"/>
              </a:rPr>
              <a:t>әзірлеу,</a:t>
            </a:r>
            <a:r>
              <a:rPr sz="1400" spc="-45" dirty="0">
                <a:solidFill>
                  <a:srgbClr val="001F5F"/>
                </a:solidFill>
                <a:latin typeface="Microsoft Sans Serif"/>
                <a:cs typeface="Microsoft Sans Serif"/>
              </a:rPr>
              <a:t> </a:t>
            </a:r>
            <a:r>
              <a:rPr sz="1400" spc="-55" dirty="0">
                <a:solidFill>
                  <a:srgbClr val="001F5F"/>
                </a:solidFill>
                <a:latin typeface="Microsoft Sans Serif"/>
                <a:cs typeface="Microsoft Sans Serif"/>
              </a:rPr>
              <a:t>Оқу</a:t>
            </a:r>
            <a:r>
              <a:rPr sz="1400" spc="-50" dirty="0">
                <a:solidFill>
                  <a:srgbClr val="001F5F"/>
                </a:solidFill>
                <a:latin typeface="Microsoft Sans Serif"/>
                <a:cs typeface="Microsoft Sans Serif"/>
              </a:rPr>
              <a:t> </a:t>
            </a:r>
            <a:r>
              <a:rPr sz="1400" spc="-20" dirty="0">
                <a:solidFill>
                  <a:srgbClr val="001F5F"/>
                </a:solidFill>
                <a:latin typeface="Microsoft Sans Serif"/>
                <a:cs typeface="Microsoft Sans Serif"/>
              </a:rPr>
              <a:t>процесін</a:t>
            </a:r>
            <a:r>
              <a:rPr sz="1400" spc="-15" dirty="0">
                <a:solidFill>
                  <a:srgbClr val="001F5F"/>
                </a:solidFill>
                <a:latin typeface="Microsoft Sans Serif"/>
                <a:cs typeface="Microsoft Sans Serif"/>
              </a:rPr>
              <a:t> </a:t>
            </a:r>
            <a:r>
              <a:rPr sz="1400" spc="-10" dirty="0">
                <a:solidFill>
                  <a:srgbClr val="001F5F"/>
                </a:solidFill>
                <a:latin typeface="Microsoft Sans Serif"/>
                <a:cs typeface="Microsoft Sans Serif"/>
              </a:rPr>
              <a:t>ұтымды </a:t>
            </a:r>
            <a:r>
              <a:rPr sz="1400" spc="-15" dirty="0">
                <a:solidFill>
                  <a:srgbClr val="001F5F"/>
                </a:solidFill>
                <a:latin typeface="Microsoft Sans Serif"/>
                <a:cs typeface="Microsoft Sans Serif"/>
              </a:rPr>
              <a:t>ұйымдастыру </a:t>
            </a:r>
            <a:r>
              <a:rPr sz="1400" spc="-10" dirty="0">
                <a:solidFill>
                  <a:srgbClr val="001F5F"/>
                </a:solidFill>
                <a:latin typeface="Microsoft Sans Serif"/>
                <a:cs typeface="Microsoft Sans Serif"/>
              </a:rPr>
              <a:t>тәсілдерін </a:t>
            </a:r>
            <a:r>
              <a:rPr sz="1400" spc="-45" dirty="0">
                <a:solidFill>
                  <a:srgbClr val="001F5F"/>
                </a:solidFill>
                <a:latin typeface="Microsoft Sans Serif"/>
                <a:cs typeface="Microsoft Sans Serif"/>
              </a:rPr>
              <a:t>іздестіру,</a:t>
            </a:r>
            <a:r>
              <a:rPr sz="1400" spc="-40" dirty="0">
                <a:solidFill>
                  <a:srgbClr val="001F5F"/>
                </a:solidFill>
                <a:latin typeface="Microsoft Sans Serif"/>
                <a:cs typeface="Microsoft Sans Serif"/>
              </a:rPr>
              <a:t> </a:t>
            </a:r>
            <a:r>
              <a:rPr sz="1400" spc="-10" dirty="0">
                <a:solidFill>
                  <a:srgbClr val="001F5F"/>
                </a:solidFill>
                <a:latin typeface="Microsoft Sans Serif"/>
                <a:cs typeface="Microsoft Sans Serif"/>
              </a:rPr>
              <a:t>сондай </a:t>
            </a:r>
            <a:r>
              <a:rPr sz="1400" spc="-5" dirty="0">
                <a:solidFill>
                  <a:srgbClr val="001F5F"/>
                </a:solidFill>
                <a:latin typeface="Microsoft Sans Serif"/>
                <a:cs typeface="Microsoft Sans Serif"/>
              </a:rPr>
              <a:t>- </a:t>
            </a:r>
            <a:r>
              <a:rPr sz="1400" spc="-80" dirty="0">
                <a:solidFill>
                  <a:srgbClr val="001F5F"/>
                </a:solidFill>
                <a:latin typeface="Microsoft Sans Serif"/>
                <a:cs typeface="Microsoft Sans Serif"/>
              </a:rPr>
              <a:t>ақ</a:t>
            </a:r>
            <a:r>
              <a:rPr sz="1400" spc="-75" dirty="0">
                <a:solidFill>
                  <a:srgbClr val="001F5F"/>
                </a:solidFill>
                <a:latin typeface="Microsoft Sans Serif"/>
                <a:cs typeface="Microsoft Sans Serif"/>
              </a:rPr>
              <a:t> </a:t>
            </a:r>
            <a:r>
              <a:rPr sz="1400" spc="-60" dirty="0">
                <a:solidFill>
                  <a:srgbClr val="001F5F"/>
                </a:solidFill>
                <a:latin typeface="Microsoft Sans Serif"/>
                <a:cs typeface="Microsoft Sans Serif"/>
              </a:rPr>
              <a:t>оқу</a:t>
            </a:r>
            <a:r>
              <a:rPr sz="1400" spc="-55" dirty="0">
                <a:solidFill>
                  <a:srgbClr val="001F5F"/>
                </a:solidFill>
                <a:latin typeface="Microsoft Sans Serif"/>
                <a:cs typeface="Microsoft Sans Serif"/>
              </a:rPr>
              <a:t> </a:t>
            </a:r>
            <a:r>
              <a:rPr sz="1400" spc="-25" dirty="0">
                <a:solidFill>
                  <a:srgbClr val="001F5F"/>
                </a:solidFill>
                <a:latin typeface="Microsoft Sans Serif"/>
                <a:cs typeface="Microsoft Sans Serif"/>
              </a:rPr>
              <a:t>пәнінің </a:t>
            </a:r>
            <a:r>
              <a:rPr sz="1400" spc="-20" dirty="0">
                <a:solidFill>
                  <a:srgbClr val="001F5F"/>
                </a:solidFill>
                <a:latin typeface="Microsoft Sans Serif"/>
                <a:cs typeface="Microsoft Sans Serif"/>
              </a:rPr>
              <a:t> </a:t>
            </a:r>
            <a:r>
              <a:rPr sz="1400" spc="-15" dirty="0">
                <a:solidFill>
                  <a:srgbClr val="001F5F"/>
                </a:solidFill>
                <a:latin typeface="Microsoft Sans Serif"/>
                <a:cs typeface="Microsoft Sans Serif"/>
              </a:rPr>
              <a:t>бағдарламаларын</a:t>
            </a:r>
            <a:r>
              <a:rPr sz="1400" spc="80" dirty="0">
                <a:solidFill>
                  <a:srgbClr val="001F5F"/>
                </a:solidFill>
                <a:latin typeface="Microsoft Sans Serif"/>
                <a:cs typeface="Microsoft Sans Serif"/>
              </a:rPr>
              <a:t> </a:t>
            </a:r>
            <a:r>
              <a:rPr sz="1400" spc="-50" dirty="0">
                <a:solidFill>
                  <a:srgbClr val="001F5F"/>
                </a:solidFill>
                <a:latin typeface="Microsoft Sans Serif"/>
                <a:cs typeface="Microsoft Sans Serif"/>
              </a:rPr>
              <a:t>әзірлеу,</a:t>
            </a:r>
            <a:r>
              <a:rPr sz="1400" spc="80" dirty="0">
                <a:solidFill>
                  <a:srgbClr val="001F5F"/>
                </a:solidFill>
                <a:latin typeface="Microsoft Sans Serif"/>
                <a:cs typeface="Microsoft Sans Serif"/>
              </a:rPr>
              <a:t> </a:t>
            </a:r>
            <a:r>
              <a:rPr sz="1400" spc="-60" dirty="0">
                <a:solidFill>
                  <a:srgbClr val="001F5F"/>
                </a:solidFill>
                <a:latin typeface="Microsoft Sans Serif"/>
                <a:cs typeface="Microsoft Sans Serif"/>
              </a:rPr>
              <a:t>оқу</a:t>
            </a:r>
            <a:r>
              <a:rPr sz="1400" spc="35" dirty="0">
                <a:solidFill>
                  <a:srgbClr val="001F5F"/>
                </a:solidFill>
                <a:latin typeface="Microsoft Sans Serif"/>
                <a:cs typeface="Microsoft Sans Serif"/>
              </a:rPr>
              <a:t> </a:t>
            </a:r>
            <a:r>
              <a:rPr sz="1400" spc="-30" dirty="0">
                <a:solidFill>
                  <a:srgbClr val="001F5F"/>
                </a:solidFill>
                <a:latin typeface="Microsoft Sans Serif"/>
                <a:cs typeface="Microsoft Sans Serif"/>
              </a:rPr>
              <a:t>сабақтарының</a:t>
            </a:r>
            <a:r>
              <a:rPr sz="1400" spc="80" dirty="0">
                <a:solidFill>
                  <a:srgbClr val="001F5F"/>
                </a:solidFill>
                <a:latin typeface="Microsoft Sans Serif"/>
                <a:cs typeface="Microsoft Sans Serif"/>
              </a:rPr>
              <a:t> </a:t>
            </a:r>
            <a:r>
              <a:rPr sz="1400" spc="-25" dirty="0">
                <a:solidFill>
                  <a:srgbClr val="001F5F"/>
                </a:solidFill>
                <a:latin typeface="Microsoft Sans Serif"/>
                <a:cs typeface="Microsoft Sans Serif"/>
              </a:rPr>
              <a:t>конспектілері</a:t>
            </a:r>
            <a:r>
              <a:rPr sz="1400" spc="80" dirty="0">
                <a:solidFill>
                  <a:srgbClr val="001F5F"/>
                </a:solidFill>
                <a:latin typeface="Microsoft Sans Serif"/>
                <a:cs typeface="Microsoft Sans Serif"/>
              </a:rPr>
              <a:t> </a:t>
            </a:r>
            <a:r>
              <a:rPr sz="1400" spc="-20" dirty="0">
                <a:solidFill>
                  <a:srgbClr val="001F5F"/>
                </a:solidFill>
                <a:latin typeface="Microsoft Sans Serif"/>
                <a:cs typeface="Microsoft Sans Serif"/>
              </a:rPr>
              <a:t>мен</a:t>
            </a:r>
            <a:r>
              <a:rPr sz="1400" spc="30" dirty="0">
                <a:solidFill>
                  <a:srgbClr val="001F5F"/>
                </a:solidFill>
                <a:latin typeface="Microsoft Sans Serif"/>
                <a:cs typeface="Microsoft Sans Serif"/>
              </a:rPr>
              <a:t> </a:t>
            </a:r>
            <a:r>
              <a:rPr sz="1400" spc="-20" dirty="0">
                <a:solidFill>
                  <a:srgbClr val="001F5F"/>
                </a:solidFill>
                <a:latin typeface="Microsoft Sans Serif"/>
                <a:cs typeface="Microsoft Sans Serif"/>
              </a:rPr>
              <a:t>жоспарларын</a:t>
            </a:r>
            <a:r>
              <a:rPr sz="1400" spc="65" dirty="0">
                <a:solidFill>
                  <a:srgbClr val="001F5F"/>
                </a:solidFill>
                <a:latin typeface="Microsoft Sans Serif"/>
                <a:cs typeface="Microsoft Sans Serif"/>
              </a:rPr>
              <a:t> </a:t>
            </a:r>
            <a:r>
              <a:rPr sz="1400" spc="-55" dirty="0">
                <a:solidFill>
                  <a:srgbClr val="001F5F"/>
                </a:solidFill>
                <a:latin typeface="Microsoft Sans Serif"/>
                <a:cs typeface="Microsoft Sans Serif"/>
              </a:rPr>
              <a:t>жасау.</a:t>
            </a:r>
            <a:endParaRPr sz="1400" dirty="0">
              <a:latin typeface="Microsoft Sans Serif"/>
              <a:cs typeface="Microsoft Sans Serif"/>
            </a:endParaRPr>
          </a:p>
          <a:p>
            <a:pPr>
              <a:lnSpc>
                <a:spcPct val="100000"/>
              </a:lnSpc>
              <a:spcBef>
                <a:spcPts val="35"/>
              </a:spcBef>
            </a:pPr>
            <a:endParaRPr sz="1750" dirty="0">
              <a:latin typeface="Microsoft Sans Serif"/>
              <a:cs typeface="Microsoft Sans Serif"/>
            </a:endParaRPr>
          </a:p>
          <a:p>
            <a:pPr marL="12700" marR="57150">
              <a:lnSpc>
                <a:spcPct val="120100"/>
              </a:lnSpc>
            </a:pPr>
            <a:r>
              <a:rPr sz="1400" b="1" spc="-10" dirty="0">
                <a:solidFill>
                  <a:srgbClr val="FF0000"/>
                </a:solidFill>
                <a:latin typeface="Arial"/>
                <a:cs typeface="Arial"/>
              </a:rPr>
              <a:t>Ақпараттық-коммуникациялық:</a:t>
            </a:r>
            <a:r>
              <a:rPr sz="1400" b="1" spc="150" dirty="0">
                <a:solidFill>
                  <a:srgbClr val="001F5F"/>
                </a:solidFill>
                <a:latin typeface="Arial"/>
                <a:cs typeface="Arial"/>
              </a:rPr>
              <a:t> </a:t>
            </a:r>
            <a:r>
              <a:rPr sz="1400" spc="-20" dirty="0">
                <a:solidFill>
                  <a:srgbClr val="001F5F"/>
                </a:solidFill>
                <a:latin typeface="Microsoft Sans Serif"/>
                <a:cs typeface="Microsoft Sans Serif"/>
              </a:rPr>
              <a:t>мәдени</a:t>
            </a:r>
            <a:r>
              <a:rPr sz="1400" spc="35" dirty="0">
                <a:solidFill>
                  <a:srgbClr val="001F5F"/>
                </a:solidFill>
                <a:latin typeface="Microsoft Sans Serif"/>
                <a:cs typeface="Microsoft Sans Serif"/>
              </a:rPr>
              <a:t> </a:t>
            </a:r>
            <a:r>
              <a:rPr sz="1400" spc="-25" dirty="0">
                <a:solidFill>
                  <a:srgbClr val="001F5F"/>
                </a:solidFill>
                <a:latin typeface="Microsoft Sans Serif"/>
                <a:cs typeface="Microsoft Sans Serif"/>
              </a:rPr>
              <a:t>және</a:t>
            </a:r>
            <a:r>
              <a:rPr sz="1400" spc="65" dirty="0">
                <a:solidFill>
                  <a:srgbClr val="001F5F"/>
                </a:solidFill>
                <a:latin typeface="Microsoft Sans Serif"/>
                <a:cs typeface="Microsoft Sans Serif"/>
              </a:rPr>
              <a:t> </a:t>
            </a:r>
            <a:r>
              <a:rPr sz="1400" spc="-10" dirty="0">
                <a:solidFill>
                  <a:srgbClr val="001F5F"/>
                </a:solidFill>
                <a:latin typeface="Microsoft Sans Serif"/>
                <a:cs typeface="Microsoft Sans Serif"/>
              </a:rPr>
              <a:t>білім</a:t>
            </a:r>
            <a:r>
              <a:rPr sz="1400" spc="-5" dirty="0">
                <a:solidFill>
                  <a:srgbClr val="001F5F"/>
                </a:solidFill>
                <a:latin typeface="Microsoft Sans Serif"/>
                <a:cs typeface="Microsoft Sans Serif"/>
              </a:rPr>
              <a:t> </a:t>
            </a:r>
            <a:r>
              <a:rPr sz="1400" spc="-25" dirty="0">
                <a:solidFill>
                  <a:srgbClr val="001F5F"/>
                </a:solidFill>
                <a:latin typeface="Microsoft Sans Serif"/>
                <a:cs typeface="Microsoft Sans Serif"/>
              </a:rPr>
              <a:t>беру</a:t>
            </a:r>
            <a:r>
              <a:rPr sz="1400" spc="65" dirty="0">
                <a:solidFill>
                  <a:srgbClr val="001F5F"/>
                </a:solidFill>
                <a:latin typeface="Microsoft Sans Serif"/>
                <a:cs typeface="Microsoft Sans Serif"/>
              </a:rPr>
              <a:t> </a:t>
            </a:r>
            <a:r>
              <a:rPr sz="1400" spc="-25" dirty="0">
                <a:solidFill>
                  <a:srgbClr val="001F5F"/>
                </a:solidFill>
                <a:latin typeface="Microsoft Sans Serif"/>
                <a:cs typeface="Microsoft Sans Serif"/>
              </a:rPr>
              <a:t>жүйелері</a:t>
            </a:r>
            <a:r>
              <a:rPr sz="1400" spc="70" dirty="0">
                <a:solidFill>
                  <a:srgbClr val="001F5F"/>
                </a:solidFill>
                <a:latin typeface="Microsoft Sans Serif"/>
                <a:cs typeface="Microsoft Sans Serif"/>
              </a:rPr>
              <a:t> </a:t>
            </a:r>
            <a:r>
              <a:rPr sz="1400" spc="-15" dirty="0">
                <a:solidFill>
                  <a:srgbClr val="001F5F"/>
                </a:solidFill>
                <a:latin typeface="Microsoft Sans Serif"/>
                <a:cs typeface="Microsoft Sans Serif"/>
              </a:rPr>
              <a:t>арасындағы</a:t>
            </a:r>
            <a:r>
              <a:rPr sz="1400" spc="70" dirty="0">
                <a:solidFill>
                  <a:srgbClr val="001F5F"/>
                </a:solidFill>
                <a:latin typeface="Microsoft Sans Serif"/>
                <a:cs typeface="Microsoft Sans Serif"/>
              </a:rPr>
              <a:t> </a:t>
            </a:r>
            <a:r>
              <a:rPr sz="1400" spc="-25" dirty="0">
                <a:solidFill>
                  <a:srgbClr val="001F5F"/>
                </a:solidFill>
                <a:latin typeface="Microsoft Sans Serif"/>
                <a:cs typeface="Microsoft Sans Serif"/>
              </a:rPr>
              <a:t>серіктестік</a:t>
            </a:r>
            <a:r>
              <a:rPr sz="1400" spc="80" dirty="0">
                <a:solidFill>
                  <a:srgbClr val="001F5F"/>
                </a:solidFill>
                <a:latin typeface="Microsoft Sans Serif"/>
                <a:cs typeface="Microsoft Sans Serif"/>
              </a:rPr>
              <a:t> </a:t>
            </a:r>
            <a:r>
              <a:rPr sz="1400" spc="-15" dirty="0">
                <a:solidFill>
                  <a:srgbClr val="001F5F"/>
                </a:solidFill>
                <a:latin typeface="Microsoft Sans Serif"/>
                <a:cs typeface="Microsoft Sans Serif"/>
              </a:rPr>
              <a:t>байланыстарды</a:t>
            </a:r>
            <a:r>
              <a:rPr sz="1400" spc="80" dirty="0">
                <a:solidFill>
                  <a:srgbClr val="001F5F"/>
                </a:solidFill>
                <a:latin typeface="Microsoft Sans Serif"/>
                <a:cs typeface="Microsoft Sans Serif"/>
              </a:rPr>
              <a:t> </a:t>
            </a:r>
            <a:r>
              <a:rPr sz="1400" spc="-35" dirty="0">
                <a:solidFill>
                  <a:srgbClr val="001F5F"/>
                </a:solidFill>
                <a:latin typeface="Microsoft Sans Serif"/>
                <a:cs typeface="Microsoft Sans Serif"/>
              </a:rPr>
              <a:t>дамыту,</a:t>
            </a:r>
            <a:r>
              <a:rPr sz="1400" spc="60" dirty="0">
                <a:solidFill>
                  <a:srgbClr val="001F5F"/>
                </a:solidFill>
                <a:latin typeface="Microsoft Sans Serif"/>
                <a:cs typeface="Microsoft Sans Serif"/>
              </a:rPr>
              <a:t> </a:t>
            </a:r>
            <a:r>
              <a:rPr sz="1400" spc="-30" dirty="0">
                <a:solidFill>
                  <a:srgbClr val="001F5F"/>
                </a:solidFill>
                <a:latin typeface="Microsoft Sans Serif"/>
                <a:cs typeface="Microsoft Sans Serif"/>
              </a:rPr>
              <a:t>эстетикалық </a:t>
            </a:r>
            <a:r>
              <a:rPr sz="1400" spc="-355" dirty="0">
                <a:solidFill>
                  <a:srgbClr val="001F5F"/>
                </a:solidFill>
                <a:latin typeface="Microsoft Sans Serif"/>
                <a:cs typeface="Microsoft Sans Serif"/>
              </a:rPr>
              <a:t> </a:t>
            </a:r>
            <a:r>
              <a:rPr sz="1400" spc="-15" dirty="0">
                <a:solidFill>
                  <a:srgbClr val="001F5F"/>
                </a:solidFill>
                <a:latin typeface="Microsoft Sans Serif"/>
                <a:cs typeface="Microsoft Sans Serif"/>
              </a:rPr>
              <a:t>талғамды</a:t>
            </a:r>
            <a:r>
              <a:rPr sz="1400" spc="40" dirty="0">
                <a:solidFill>
                  <a:srgbClr val="001F5F"/>
                </a:solidFill>
                <a:latin typeface="Microsoft Sans Serif"/>
                <a:cs typeface="Microsoft Sans Serif"/>
              </a:rPr>
              <a:t> </a:t>
            </a:r>
            <a:r>
              <a:rPr sz="1400" spc="-20" dirty="0">
                <a:solidFill>
                  <a:srgbClr val="001F5F"/>
                </a:solidFill>
                <a:latin typeface="Microsoft Sans Serif"/>
                <a:cs typeface="Microsoft Sans Serif"/>
              </a:rPr>
              <a:t>дамытуға</a:t>
            </a:r>
            <a:r>
              <a:rPr sz="1400" spc="80" dirty="0">
                <a:solidFill>
                  <a:srgbClr val="001F5F"/>
                </a:solidFill>
                <a:latin typeface="Microsoft Sans Serif"/>
                <a:cs typeface="Microsoft Sans Serif"/>
              </a:rPr>
              <a:t> </a:t>
            </a:r>
            <a:r>
              <a:rPr sz="1400" spc="-25" dirty="0">
                <a:solidFill>
                  <a:srgbClr val="001F5F"/>
                </a:solidFill>
                <a:latin typeface="Microsoft Sans Serif"/>
                <a:cs typeface="Microsoft Sans Serif"/>
              </a:rPr>
              <a:t>және</a:t>
            </a:r>
            <a:r>
              <a:rPr sz="1400" spc="25" dirty="0">
                <a:solidFill>
                  <a:srgbClr val="001F5F"/>
                </a:solidFill>
                <a:latin typeface="Microsoft Sans Serif"/>
                <a:cs typeface="Microsoft Sans Serif"/>
              </a:rPr>
              <a:t> </a:t>
            </a:r>
            <a:r>
              <a:rPr sz="1400" spc="-40" dirty="0">
                <a:solidFill>
                  <a:srgbClr val="001F5F"/>
                </a:solidFill>
                <a:latin typeface="Microsoft Sans Serif"/>
                <a:cs typeface="Microsoft Sans Serif"/>
              </a:rPr>
              <a:t>халық</a:t>
            </a:r>
            <a:r>
              <a:rPr sz="1400" spc="50" dirty="0">
                <a:solidFill>
                  <a:srgbClr val="001F5F"/>
                </a:solidFill>
                <a:latin typeface="Microsoft Sans Serif"/>
                <a:cs typeface="Microsoft Sans Serif"/>
              </a:rPr>
              <a:t> </a:t>
            </a:r>
            <a:r>
              <a:rPr sz="1400" spc="-10" dirty="0">
                <a:solidFill>
                  <a:srgbClr val="001F5F"/>
                </a:solidFill>
                <a:latin typeface="Microsoft Sans Serif"/>
                <a:cs typeface="Microsoft Sans Serif"/>
              </a:rPr>
              <a:t>арасында</a:t>
            </a:r>
            <a:r>
              <a:rPr sz="1400" spc="70" dirty="0">
                <a:solidFill>
                  <a:srgbClr val="001F5F"/>
                </a:solidFill>
                <a:latin typeface="Microsoft Sans Serif"/>
                <a:cs typeface="Microsoft Sans Serif"/>
              </a:rPr>
              <a:t> </a:t>
            </a:r>
            <a:r>
              <a:rPr sz="1400" spc="-45" dirty="0">
                <a:solidFill>
                  <a:srgbClr val="001F5F"/>
                </a:solidFill>
                <a:latin typeface="Microsoft Sans Serif"/>
                <a:cs typeface="Microsoft Sans Serif"/>
              </a:rPr>
              <a:t>көркемдік</a:t>
            </a:r>
            <a:r>
              <a:rPr sz="1400" spc="50" dirty="0">
                <a:solidFill>
                  <a:srgbClr val="001F5F"/>
                </a:solidFill>
                <a:latin typeface="Microsoft Sans Serif"/>
                <a:cs typeface="Microsoft Sans Serif"/>
              </a:rPr>
              <a:t> </a:t>
            </a:r>
            <a:r>
              <a:rPr sz="1400" spc="-30" dirty="0">
                <a:solidFill>
                  <a:srgbClr val="001F5F"/>
                </a:solidFill>
                <a:latin typeface="Microsoft Sans Serif"/>
                <a:cs typeface="Microsoft Sans Serif"/>
              </a:rPr>
              <a:t>құндылықтарды</a:t>
            </a:r>
            <a:r>
              <a:rPr sz="1400" spc="70" dirty="0">
                <a:solidFill>
                  <a:srgbClr val="001F5F"/>
                </a:solidFill>
                <a:latin typeface="Microsoft Sans Serif"/>
                <a:cs typeface="Microsoft Sans Serif"/>
              </a:rPr>
              <a:t> </a:t>
            </a:r>
            <a:r>
              <a:rPr sz="1400" spc="-20" dirty="0">
                <a:solidFill>
                  <a:srgbClr val="001F5F"/>
                </a:solidFill>
                <a:latin typeface="Microsoft Sans Serif"/>
                <a:cs typeface="Microsoft Sans Serif"/>
              </a:rPr>
              <a:t>насихаттауға,</a:t>
            </a:r>
            <a:r>
              <a:rPr sz="1400" spc="125" dirty="0">
                <a:solidFill>
                  <a:srgbClr val="001F5F"/>
                </a:solidFill>
                <a:latin typeface="Microsoft Sans Serif"/>
                <a:cs typeface="Microsoft Sans Serif"/>
              </a:rPr>
              <a:t> </a:t>
            </a:r>
            <a:r>
              <a:rPr sz="1400" spc="-25" dirty="0">
                <a:solidFill>
                  <a:srgbClr val="001F5F"/>
                </a:solidFill>
                <a:latin typeface="Microsoft Sans Serif"/>
                <a:cs typeface="Microsoft Sans Serif"/>
              </a:rPr>
              <a:t>сондай-ақ</a:t>
            </a:r>
            <a:r>
              <a:rPr sz="1400" spc="75" dirty="0">
                <a:solidFill>
                  <a:srgbClr val="001F5F"/>
                </a:solidFill>
                <a:latin typeface="Microsoft Sans Serif"/>
                <a:cs typeface="Microsoft Sans Serif"/>
              </a:rPr>
              <a:t> </a:t>
            </a:r>
            <a:r>
              <a:rPr sz="1400" spc="-45" dirty="0">
                <a:solidFill>
                  <a:srgbClr val="001F5F"/>
                </a:solidFill>
                <a:latin typeface="Microsoft Sans Serif"/>
                <a:cs typeface="Microsoft Sans Serif"/>
              </a:rPr>
              <a:t>көркем</a:t>
            </a:r>
            <a:r>
              <a:rPr sz="1400" spc="65" dirty="0">
                <a:solidFill>
                  <a:srgbClr val="001F5F"/>
                </a:solidFill>
                <a:latin typeface="Microsoft Sans Serif"/>
                <a:cs typeface="Microsoft Sans Serif"/>
              </a:rPr>
              <a:t> </a:t>
            </a:r>
            <a:r>
              <a:rPr sz="1400" spc="-15" dirty="0">
                <a:solidFill>
                  <a:srgbClr val="001F5F"/>
                </a:solidFill>
                <a:latin typeface="Microsoft Sans Serif"/>
                <a:cs typeface="Microsoft Sans Serif"/>
              </a:rPr>
              <a:t>білім</a:t>
            </a:r>
            <a:r>
              <a:rPr sz="1400" spc="20" dirty="0">
                <a:solidFill>
                  <a:srgbClr val="001F5F"/>
                </a:solidFill>
                <a:latin typeface="Microsoft Sans Serif"/>
                <a:cs typeface="Microsoft Sans Serif"/>
              </a:rPr>
              <a:t> </a:t>
            </a:r>
            <a:r>
              <a:rPr sz="1400" spc="-35" dirty="0">
                <a:solidFill>
                  <a:srgbClr val="001F5F"/>
                </a:solidFill>
                <a:latin typeface="Microsoft Sans Serif"/>
                <a:cs typeface="Microsoft Sans Serif"/>
              </a:rPr>
              <a:t>берудің</a:t>
            </a:r>
            <a:r>
              <a:rPr sz="1400" spc="130" dirty="0">
                <a:solidFill>
                  <a:srgbClr val="001F5F"/>
                </a:solidFill>
                <a:latin typeface="Microsoft Sans Serif"/>
                <a:cs typeface="Microsoft Sans Serif"/>
              </a:rPr>
              <a:t> </a:t>
            </a:r>
            <a:r>
              <a:rPr sz="1400" spc="-30" dirty="0">
                <a:solidFill>
                  <a:srgbClr val="001F5F"/>
                </a:solidFill>
                <a:latin typeface="Microsoft Sans Serif"/>
                <a:cs typeface="Microsoft Sans Serif"/>
              </a:rPr>
              <a:t>заманауи </a:t>
            </a:r>
            <a:r>
              <a:rPr sz="1400" spc="-25" dirty="0">
                <a:solidFill>
                  <a:srgbClr val="001F5F"/>
                </a:solidFill>
                <a:latin typeface="Microsoft Sans Serif"/>
                <a:cs typeface="Microsoft Sans Serif"/>
              </a:rPr>
              <a:t> </a:t>
            </a:r>
            <a:r>
              <a:rPr sz="1400" spc="-15" dirty="0">
                <a:solidFill>
                  <a:srgbClr val="001F5F"/>
                </a:solidFill>
                <a:latin typeface="Microsoft Sans Serif"/>
                <a:cs typeface="Microsoft Sans Serif"/>
              </a:rPr>
              <a:t>әдістерін</a:t>
            </a:r>
            <a:r>
              <a:rPr sz="1400" spc="35" dirty="0">
                <a:solidFill>
                  <a:srgbClr val="001F5F"/>
                </a:solidFill>
                <a:latin typeface="Microsoft Sans Serif"/>
                <a:cs typeface="Microsoft Sans Serif"/>
              </a:rPr>
              <a:t> </a:t>
            </a:r>
            <a:r>
              <a:rPr sz="1400" spc="-30" dirty="0">
                <a:solidFill>
                  <a:srgbClr val="001F5F"/>
                </a:solidFill>
                <a:latin typeface="Microsoft Sans Serif"/>
                <a:cs typeface="Microsoft Sans Serif"/>
              </a:rPr>
              <a:t>әзірлеу</a:t>
            </a:r>
            <a:r>
              <a:rPr sz="1400" spc="35" dirty="0">
                <a:solidFill>
                  <a:srgbClr val="001F5F"/>
                </a:solidFill>
                <a:latin typeface="Microsoft Sans Serif"/>
                <a:cs typeface="Microsoft Sans Serif"/>
              </a:rPr>
              <a:t> </a:t>
            </a:r>
            <a:r>
              <a:rPr sz="1400" spc="-10" dirty="0">
                <a:solidFill>
                  <a:srgbClr val="001F5F"/>
                </a:solidFill>
                <a:latin typeface="Microsoft Sans Serif"/>
                <a:cs typeface="Microsoft Sans Serif"/>
              </a:rPr>
              <a:t>үшін</a:t>
            </a:r>
            <a:r>
              <a:rPr sz="1400" spc="35" dirty="0">
                <a:solidFill>
                  <a:srgbClr val="001F5F"/>
                </a:solidFill>
                <a:latin typeface="Microsoft Sans Serif"/>
                <a:cs typeface="Microsoft Sans Serif"/>
              </a:rPr>
              <a:t> </a:t>
            </a:r>
            <a:r>
              <a:rPr sz="1400" spc="-45" dirty="0">
                <a:solidFill>
                  <a:srgbClr val="001F5F"/>
                </a:solidFill>
                <a:latin typeface="Microsoft Sans Serif"/>
                <a:cs typeface="Microsoft Sans Serif"/>
              </a:rPr>
              <a:t>көркемдік</a:t>
            </a:r>
            <a:r>
              <a:rPr sz="1400" spc="55" dirty="0">
                <a:solidFill>
                  <a:srgbClr val="001F5F"/>
                </a:solidFill>
                <a:latin typeface="Microsoft Sans Serif"/>
                <a:cs typeface="Microsoft Sans Serif"/>
              </a:rPr>
              <a:t> </a:t>
            </a:r>
            <a:r>
              <a:rPr sz="1400" spc="-25" dirty="0">
                <a:solidFill>
                  <a:srgbClr val="001F5F"/>
                </a:solidFill>
                <a:latin typeface="Microsoft Sans Serif"/>
                <a:cs typeface="Microsoft Sans Serif"/>
              </a:rPr>
              <a:t>және</a:t>
            </a:r>
            <a:r>
              <a:rPr sz="1400" spc="25" dirty="0">
                <a:solidFill>
                  <a:srgbClr val="001F5F"/>
                </a:solidFill>
                <a:latin typeface="Microsoft Sans Serif"/>
                <a:cs typeface="Microsoft Sans Serif"/>
              </a:rPr>
              <a:t> </a:t>
            </a:r>
            <a:r>
              <a:rPr sz="1400" spc="-35" dirty="0">
                <a:solidFill>
                  <a:srgbClr val="001F5F"/>
                </a:solidFill>
                <a:latin typeface="Microsoft Sans Serif"/>
                <a:cs typeface="Microsoft Sans Serif"/>
              </a:rPr>
              <a:t>педагогикалық</a:t>
            </a:r>
            <a:r>
              <a:rPr sz="1400" spc="95" dirty="0">
                <a:solidFill>
                  <a:srgbClr val="001F5F"/>
                </a:solidFill>
                <a:latin typeface="Microsoft Sans Serif"/>
                <a:cs typeface="Microsoft Sans Serif"/>
              </a:rPr>
              <a:t> </a:t>
            </a:r>
            <a:r>
              <a:rPr sz="1400" spc="-25" dirty="0">
                <a:solidFill>
                  <a:srgbClr val="001F5F"/>
                </a:solidFill>
                <a:latin typeface="Microsoft Sans Serif"/>
                <a:cs typeface="Microsoft Sans Serif"/>
              </a:rPr>
              <a:t>тәжірибемен</a:t>
            </a:r>
            <a:r>
              <a:rPr sz="1400" spc="85" dirty="0">
                <a:solidFill>
                  <a:srgbClr val="001F5F"/>
                </a:solidFill>
                <a:latin typeface="Microsoft Sans Serif"/>
                <a:cs typeface="Microsoft Sans Serif"/>
              </a:rPr>
              <a:t> </a:t>
            </a:r>
            <a:r>
              <a:rPr sz="1400" spc="-20" dirty="0">
                <a:solidFill>
                  <a:srgbClr val="001F5F"/>
                </a:solidFill>
                <a:latin typeface="Microsoft Sans Serif"/>
                <a:cs typeface="Microsoft Sans Serif"/>
              </a:rPr>
              <a:t>алмасуға</a:t>
            </a:r>
            <a:r>
              <a:rPr sz="1400" spc="95" dirty="0">
                <a:solidFill>
                  <a:srgbClr val="001F5F"/>
                </a:solidFill>
                <a:latin typeface="Microsoft Sans Serif"/>
                <a:cs typeface="Microsoft Sans Serif"/>
              </a:rPr>
              <a:t> </a:t>
            </a:r>
            <a:r>
              <a:rPr sz="1400" spc="-35" dirty="0">
                <a:solidFill>
                  <a:srgbClr val="001F5F"/>
                </a:solidFill>
                <a:latin typeface="Microsoft Sans Serif"/>
                <a:cs typeface="Microsoft Sans Serif"/>
              </a:rPr>
              <a:t>жәрдемдесу.</a:t>
            </a:r>
            <a:endParaRPr sz="1400" dirty="0">
              <a:latin typeface="Microsoft Sans Serif"/>
              <a:cs typeface="Microsoft Sans Serif"/>
            </a:endParaRPr>
          </a:p>
        </p:txBody>
      </p:sp>
      <p:sp>
        <p:nvSpPr>
          <p:cNvPr id="3" name="object 3"/>
          <p:cNvSpPr txBox="1">
            <a:spLocks noGrp="1"/>
          </p:cNvSpPr>
          <p:nvPr>
            <p:ph type="title"/>
          </p:nvPr>
        </p:nvSpPr>
        <p:spPr>
          <a:xfrm>
            <a:off x="2286000" y="386794"/>
            <a:ext cx="7066915" cy="578941"/>
          </a:xfrm>
          <a:prstGeom prst="rect">
            <a:avLst/>
          </a:prstGeom>
        </p:spPr>
        <p:txBody>
          <a:bodyPr vert="horz" wrap="square" lIns="0" tIns="11430" rIns="0" bIns="0" rtlCol="0">
            <a:spAutoFit/>
          </a:bodyPr>
          <a:lstStyle/>
          <a:p>
            <a:pPr algn="ctr">
              <a:lnSpc>
                <a:spcPts val="2280"/>
              </a:lnSpc>
              <a:spcBef>
                <a:spcPts val="90"/>
              </a:spcBef>
            </a:pPr>
            <a:r>
              <a:rPr sz="1800" b="1" spc="-10" dirty="0">
                <a:solidFill>
                  <a:srgbClr val="FF0000"/>
                </a:solidFill>
              </a:rPr>
              <a:t>6B01478</a:t>
            </a:r>
            <a:r>
              <a:rPr sz="1800" b="1" spc="90" dirty="0">
                <a:solidFill>
                  <a:srgbClr val="FF0000"/>
                </a:solidFill>
              </a:rPr>
              <a:t> </a:t>
            </a:r>
            <a:r>
              <a:rPr sz="1800" b="1" spc="-60" dirty="0">
                <a:solidFill>
                  <a:srgbClr val="FF0000"/>
                </a:solidFill>
              </a:rPr>
              <a:t>-КӨРКЕМ</a:t>
            </a:r>
            <a:r>
              <a:rPr sz="1800" b="1" spc="35" dirty="0">
                <a:solidFill>
                  <a:srgbClr val="FF0000"/>
                </a:solidFill>
              </a:rPr>
              <a:t> </a:t>
            </a:r>
            <a:r>
              <a:rPr sz="1800" b="1" spc="-60" dirty="0">
                <a:solidFill>
                  <a:srgbClr val="FF0000"/>
                </a:solidFill>
              </a:rPr>
              <a:t>ЕҢБЕК</a:t>
            </a:r>
            <a:r>
              <a:rPr sz="1800" b="1" spc="80" dirty="0">
                <a:solidFill>
                  <a:srgbClr val="FF0000"/>
                </a:solidFill>
              </a:rPr>
              <a:t> </a:t>
            </a:r>
            <a:r>
              <a:rPr sz="1800" b="1" spc="-15" dirty="0">
                <a:solidFill>
                  <a:srgbClr val="FF0000"/>
                </a:solidFill>
              </a:rPr>
              <a:t>ЖӘНЕ</a:t>
            </a:r>
            <a:r>
              <a:rPr sz="1800" b="1" spc="60" dirty="0">
                <a:solidFill>
                  <a:srgbClr val="FF0000"/>
                </a:solidFill>
              </a:rPr>
              <a:t> </a:t>
            </a:r>
            <a:r>
              <a:rPr sz="1800" b="1" spc="-105" dirty="0">
                <a:solidFill>
                  <a:srgbClr val="FF0000"/>
                </a:solidFill>
              </a:rPr>
              <a:t>ГРАФИКАЛЫҚ</a:t>
            </a:r>
            <a:r>
              <a:rPr sz="1800" b="1" spc="125" dirty="0">
                <a:solidFill>
                  <a:srgbClr val="FF0000"/>
                </a:solidFill>
              </a:rPr>
              <a:t> </a:t>
            </a:r>
            <a:r>
              <a:rPr sz="1800" b="1" spc="-45" dirty="0">
                <a:solidFill>
                  <a:srgbClr val="FF0000"/>
                </a:solidFill>
              </a:rPr>
              <a:t>ЖОБАЛАУ</a:t>
            </a:r>
          </a:p>
          <a:p>
            <a:pPr marL="5080" algn="ctr">
              <a:lnSpc>
                <a:spcPts val="2280"/>
              </a:lnSpc>
            </a:pPr>
            <a:r>
              <a:rPr sz="1800" b="1" spc="-15" dirty="0">
                <a:solidFill>
                  <a:srgbClr val="FF0000"/>
                </a:solidFill>
              </a:rPr>
              <a:t>БББ</a:t>
            </a:r>
            <a:r>
              <a:rPr sz="1800" b="1" spc="35" dirty="0">
                <a:solidFill>
                  <a:srgbClr val="FF0000"/>
                </a:solidFill>
              </a:rPr>
              <a:t> </a:t>
            </a:r>
            <a:r>
              <a:rPr sz="1800" b="1" spc="-35" dirty="0">
                <a:solidFill>
                  <a:srgbClr val="FF0000"/>
                </a:solidFill>
              </a:rPr>
              <a:t>НЕГІЗГІ</a:t>
            </a:r>
            <a:r>
              <a:rPr sz="1800" b="1" spc="50" dirty="0">
                <a:solidFill>
                  <a:srgbClr val="FF0000"/>
                </a:solidFill>
              </a:rPr>
              <a:t> </a:t>
            </a:r>
            <a:r>
              <a:rPr sz="1800" b="1" spc="-30" dirty="0">
                <a:solidFill>
                  <a:srgbClr val="FF0000"/>
                </a:solidFill>
              </a:rPr>
              <a:t>АТРИБУТТАРЫ</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219704" y="412826"/>
            <a:ext cx="5753100" cy="454025"/>
          </a:xfrm>
          <a:prstGeom prst="rect">
            <a:avLst/>
          </a:prstGeom>
        </p:spPr>
        <p:txBody>
          <a:bodyPr vert="horz" wrap="square" lIns="0" tIns="13970" rIns="0" bIns="0" rtlCol="0">
            <a:spAutoFit/>
          </a:bodyPr>
          <a:lstStyle/>
          <a:p>
            <a:pPr marL="12700">
              <a:lnSpc>
                <a:spcPct val="100000"/>
              </a:lnSpc>
              <a:spcBef>
                <a:spcPts val="110"/>
              </a:spcBef>
            </a:pPr>
            <a:r>
              <a:rPr sz="2800" spc="-105" dirty="0"/>
              <a:t>КАДР</a:t>
            </a:r>
            <a:r>
              <a:rPr sz="2800" spc="-25" dirty="0"/>
              <a:t> </a:t>
            </a:r>
            <a:r>
              <a:rPr sz="2800" spc="-65" dirty="0"/>
              <a:t>ЛАУАЗЫМДАРЫНЫҢ</a:t>
            </a:r>
            <a:r>
              <a:rPr sz="2800" spc="-75" dirty="0"/>
              <a:t> </a:t>
            </a:r>
            <a:r>
              <a:rPr sz="2800" spc="-15" dirty="0"/>
              <a:t>ТІЗІМІ</a:t>
            </a:r>
            <a:endParaRPr sz="2800"/>
          </a:p>
        </p:txBody>
      </p:sp>
      <p:sp>
        <p:nvSpPr>
          <p:cNvPr id="3" name="object 3"/>
          <p:cNvSpPr txBox="1"/>
          <p:nvPr/>
        </p:nvSpPr>
        <p:spPr>
          <a:xfrm>
            <a:off x="1045565" y="1228801"/>
            <a:ext cx="9491345" cy="3336811"/>
          </a:xfrm>
          <a:prstGeom prst="rect">
            <a:avLst/>
          </a:prstGeom>
        </p:spPr>
        <p:txBody>
          <a:bodyPr vert="horz" wrap="square" lIns="0" tIns="12700" rIns="0" bIns="0" rtlCol="0">
            <a:spAutoFit/>
          </a:bodyPr>
          <a:lstStyle/>
          <a:p>
            <a:r>
              <a:rPr lang="kk-KZ" dirty="0"/>
              <a:t>Педагогикалық колледждердегі мұғалім;</a:t>
            </a:r>
            <a:endParaRPr lang="ru-RU" dirty="0"/>
          </a:p>
          <a:p>
            <a:r>
              <a:rPr lang="kk-KZ" dirty="0"/>
              <a:t>- қолөнер мектебінде оқытушы;</a:t>
            </a:r>
            <a:endParaRPr lang="ru-RU" dirty="0"/>
          </a:p>
          <a:p>
            <a:r>
              <a:rPr lang="kk-KZ" dirty="0"/>
              <a:t>- Көркем еңбек және графикалық жобалау мұғалімдерінің біліктілігін арттыруын ұйымдастыратын әдіскер;</a:t>
            </a:r>
            <a:endParaRPr lang="ru-RU" dirty="0"/>
          </a:p>
          <a:p>
            <a:r>
              <a:rPr lang="kk-KZ" dirty="0"/>
              <a:t>- балалардың мектепке дейінгі мекемелерінде көркем еңбектен жетекші және арнаулы орта оқу мекемесінде педагог-суретші;</a:t>
            </a:r>
            <a:endParaRPr lang="ru-RU" dirty="0"/>
          </a:p>
          <a:p>
            <a:r>
              <a:rPr lang="kk-KZ" dirty="0"/>
              <a:t>- дарынды балалармен жұмыс жасау үшін ғылыми-практикалық орталығының аға әдіскері;</a:t>
            </a:r>
            <a:endParaRPr lang="ru-RU" dirty="0"/>
          </a:p>
          <a:p>
            <a:r>
              <a:rPr lang="kk-KZ" dirty="0"/>
              <a:t>- мәдениет және білім бөлімдерінің менеджерлері (басшылары); </a:t>
            </a:r>
            <a:endParaRPr lang="ru-RU" dirty="0"/>
          </a:p>
          <a:p>
            <a:r>
              <a:rPr lang="kk-KZ" dirty="0"/>
              <a:t>- мемлекеттік басқару құрылымдарындағы түрлі бөлімшелері, халықаралық ұйымдарда эстетикалық және көркем еңбек білім беру мәселелері бойынша сарапшы;</a:t>
            </a:r>
            <a:endParaRPr lang="ru-RU" dirty="0"/>
          </a:p>
          <a:p>
            <a:r>
              <a:rPr lang="kk-KZ" dirty="0"/>
              <a:t>- көркем еңбек  білім саласындағы талдаушы.</a:t>
            </a:r>
            <a:endParaRPr lang="ru-RU" dirty="0"/>
          </a:p>
          <a:p>
            <a:pPr marL="228600" indent="-216535">
              <a:lnSpc>
                <a:spcPct val="100000"/>
              </a:lnSpc>
              <a:buFont typeface="Wingdings"/>
              <a:buChar char=""/>
              <a:tabLst>
                <a:tab pos="229235" algn="l"/>
              </a:tabLst>
            </a:pPr>
            <a:r>
              <a:rPr sz="1800" spc="-5" dirty="0">
                <a:solidFill>
                  <a:srgbClr val="001F5F"/>
                </a:solidFill>
                <a:latin typeface="Microsoft Sans Serif"/>
                <a:cs typeface="Microsoft Sans Serif"/>
              </a:rPr>
              <a:t>.</a:t>
            </a:r>
            <a:endParaRPr sz="1800" dirty="0">
              <a:latin typeface="Microsoft Sans Serif"/>
              <a:cs typeface="Microsoft Sans Serif"/>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98844" y="103031"/>
            <a:ext cx="10515600" cy="582770"/>
          </a:xfrm>
        </p:spPr>
        <p:txBody>
          <a:bodyPr>
            <a:normAutofit/>
          </a:bodyPr>
          <a:lstStyle/>
          <a:p>
            <a:pPr algn="ctr"/>
            <a:r>
              <a:rPr lang="kk-KZ" sz="1800" b="1" dirty="0">
                <a:solidFill>
                  <a:srgbClr val="FF0000"/>
                </a:solidFill>
                <a:effectLst/>
                <a:latin typeface="Times New Roman" panose="02020603050405020304" pitchFamily="18" charset="0"/>
                <a:ea typeface="Times New Roman" panose="02020603050405020304" pitchFamily="18" charset="0"/>
              </a:rPr>
              <a:t>Базалық пәндер циклі </a:t>
            </a:r>
            <a:br>
              <a:rPr lang="kk-KZ" sz="1800" b="1" dirty="0">
                <a:solidFill>
                  <a:srgbClr val="FF0000"/>
                </a:solidFill>
                <a:effectLst/>
                <a:latin typeface="Times New Roman" panose="02020603050405020304" pitchFamily="18" charset="0"/>
                <a:ea typeface="Times New Roman" panose="02020603050405020304" pitchFamily="18" charset="0"/>
              </a:rPr>
            </a:br>
            <a:r>
              <a:rPr lang="kk-KZ" sz="1800" b="1" dirty="0">
                <a:solidFill>
                  <a:srgbClr val="FF0000"/>
                </a:solidFill>
                <a:effectLst/>
                <a:latin typeface="Times New Roman" panose="02020603050405020304" pitchFamily="18" charset="0"/>
                <a:ea typeface="Times New Roman" panose="02020603050405020304" pitchFamily="18" charset="0"/>
              </a:rPr>
              <a:t>ПЕДАГОГИКАЛЫҚ КОМПОНЕНТ</a:t>
            </a:r>
            <a:endParaRPr lang="ru-RU" sz="2000" b="1" dirty="0">
              <a:solidFill>
                <a:schemeClr val="accent5">
                  <a:lumMod val="75000"/>
                </a:schemeClr>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4294967295"/>
            <p:extLst>
              <p:ext uri="{D42A27DB-BD31-4B8C-83A1-F6EECF244321}">
                <p14:modId xmlns:p14="http://schemas.microsoft.com/office/powerpoint/2010/main" val="235494889"/>
              </p:ext>
            </p:extLst>
          </p:nvPr>
        </p:nvGraphicFramePr>
        <p:xfrm>
          <a:off x="762000" y="914400"/>
          <a:ext cx="10985844" cy="5680970"/>
        </p:xfrm>
        <a:graphic>
          <a:graphicData uri="http://schemas.openxmlformats.org/drawingml/2006/table">
            <a:tbl>
              <a:tblPr firstRow="1" bandRow="1">
                <a:tableStyleId>{5C22544A-7EE6-4342-B048-85BDC9FD1C3A}</a:tableStyleId>
              </a:tblPr>
              <a:tblGrid>
                <a:gridCol w="394044">
                  <a:extLst>
                    <a:ext uri="{9D8B030D-6E8A-4147-A177-3AD203B41FA5}">
                      <a16:colId xmlns:a16="http://schemas.microsoft.com/office/drawing/2014/main" val="20000"/>
                    </a:ext>
                  </a:extLst>
                </a:gridCol>
                <a:gridCol w="89916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tblGrid>
              <a:tr h="547837">
                <a:tc>
                  <a:txBody>
                    <a:bodyPr/>
                    <a:lstStyle/>
                    <a:p>
                      <a:r>
                        <a:rPr lang="kk-KZ" sz="1600" dirty="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kk-KZ" sz="1600" dirty="0">
                          <a:solidFill>
                            <a:schemeClr val="bg1"/>
                          </a:solidFill>
                          <a:latin typeface="Times New Roman" panose="02020603050405020304" pitchFamily="18" charset="0"/>
                          <a:cs typeface="Times New Roman" panose="02020603050405020304" pitchFamily="18" charset="0"/>
                        </a:rPr>
                        <a:t>Пәндер атауы  ЖК</a:t>
                      </a:r>
                      <a:endParaRPr lang="ru-RU" sz="1600" dirty="0">
                        <a:solidFill>
                          <a:schemeClr val="bg1"/>
                        </a:solidFill>
                        <a:latin typeface="Times New Roman" panose="02020603050405020304" pitchFamily="18" charset="0"/>
                        <a:cs typeface="Times New Roman" panose="02020603050405020304" pitchFamily="18" charset="0"/>
                      </a:endParaRPr>
                    </a:p>
                  </a:txBody>
                  <a:tcPr/>
                </a:tc>
                <a:tc>
                  <a:txBody>
                    <a:bodyPr/>
                    <a:lstStyle/>
                    <a:p>
                      <a:r>
                        <a:rPr lang="kk-KZ" sz="1600" dirty="0">
                          <a:latin typeface="Times New Roman" panose="02020603050405020304" pitchFamily="18" charset="0"/>
                          <a:cs typeface="Times New Roman" panose="02020603050405020304" pitchFamily="18" charset="0"/>
                        </a:rPr>
                        <a:t>Пән кредиті</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335335">
                <a:tc>
                  <a:txBody>
                    <a:bodyPr/>
                    <a:lstStyle/>
                    <a:p>
                      <a:pPr algn="l"/>
                      <a:r>
                        <a:rPr lang="kk-KZ" sz="1600" dirty="0">
                          <a:solidFill>
                            <a:schemeClr val="accent5">
                              <a:lumMod val="75000"/>
                            </a:schemeClr>
                          </a:solidFill>
                          <a:latin typeface="Times New Roman" panose="02020603050405020304" pitchFamily="18" charset="0"/>
                          <a:cs typeface="Times New Roman" panose="02020603050405020304" pitchFamily="18" charset="0"/>
                        </a:rPr>
                        <a:t>1</a:t>
                      </a:r>
                      <a:endParaRPr lang="ru-RU" sz="16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7000"/>
                        </a:lnSpc>
                        <a:spcAft>
                          <a:spcPts val="800"/>
                        </a:spcAft>
                      </a:pPr>
                      <a:r>
                        <a:rPr lang="kk-KZ" sz="1600" dirty="0">
                          <a:effectLst/>
                          <a:latin typeface="Times New Roman" panose="02020603050405020304" pitchFamily="18" charset="0"/>
                          <a:ea typeface="Times New Roman" panose="02020603050405020304" pitchFamily="18" charset="0"/>
                          <a:cs typeface="Times New Roman" panose="02020603050405020304" pitchFamily="18" charset="0"/>
                        </a:rPr>
                        <a:t>Білім берудегі психология және өзара әрекеттесу мен коммуникация тұжырымдамалары</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4</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22257">
                <a:tc>
                  <a:txBody>
                    <a:bodyPr/>
                    <a:lstStyle/>
                    <a:p>
                      <a:pPr algn="l"/>
                      <a:r>
                        <a:rPr lang="kk-KZ" sz="1600" dirty="0">
                          <a:solidFill>
                            <a:schemeClr val="accent5">
                              <a:lumMod val="75000"/>
                            </a:schemeClr>
                          </a:solidFill>
                          <a:latin typeface="Times New Roman" panose="02020603050405020304" pitchFamily="18" charset="0"/>
                          <a:cs typeface="Times New Roman" panose="02020603050405020304" pitchFamily="18" charset="0"/>
                        </a:rPr>
                        <a:t>2</a:t>
                      </a:r>
                      <a:endParaRPr lang="ru-RU" sz="16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7000"/>
                        </a:lnSpc>
                        <a:spcAft>
                          <a:spcPts val="800"/>
                        </a:spcAft>
                      </a:pPr>
                      <a:r>
                        <a:rPr lang="kk-KZ" sz="1600" dirty="0">
                          <a:effectLst/>
                          <a:latin typeface="Times New Roman" panose="02020603050405020304" pitchFamily="18" charset="0"/>
                          <a:ea typeface="Times New Roman" panose="02020603050405020304" pitchFamily="18" charset="0"/>
                          <a:cs typeface="Times New Roman" panose="02020603050405020304" pitchFamily="18" charset="0"/>
                        </a:rPr>
                        <a:t>Білім туралы ғылым және оқытудың негізгі теориялары</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3</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322257">
                <a:tc>
                  <a:txBody>
                    <a:bodyPr/>
                    <a:lstStyle/>
                    <a:p>
                      <a:pPr algn="l"/>
                      <a:r>
                        <a:rPr lang="kk-KZ" sz="1600" dirty="0">
                          <a:solidFill>
                            <a:schemeClr val="accent5">
                              <a:lumMod val="75000"/>
                            </a:schemeClr>
                          </a:solidFill>
                          <a:latin typeface="Times New Roman" panose="02020603050405020304" pitchFamily="18" charset="0"/>
                          <a:cs typeface="Times New Roman" panose="02020603050405020304" pitchFamily="18" charset="0"/>
                        </a:rPr>
                        <a:t>3</a:t>
                      </a:r>
                      <a:endParaRPr lang="ru-RU" sz="16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7000"/>
                        </a:lnSpc>
                        <a:spcAft>
                          <a:spcPts val="800"/>
                        </a:spcAft>
                      </a:pPr>
                      <a:r>
                        <a:rPr lang="kk-KZ" sz="1600" dirty="0">
                          <a:effectLst/>
                          <a:latin typeface="Times New Roman" panose="02020603050405020304" pitchFamily="18" charset="0"/>
                          <a:ea typeface="Times New Roman" panose="02020603050405020304" pitchFamily="18" charset="0"/>
                          <a:cs typeface="Times New Roman" panose="02020603050405020304" pitchFamily="18" charset="0"/>
                        </a:rPr>
                        <a:t>Инклюзивті білім беру ортасы</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3</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332946">
                <a:tc>
                  <a:txBody>
                    <a:bodyPr/>
                    <a:lstStyle/>
                    <a:p>
                      <a:pPr algn="l"/>
                      <a:r>
                        <a:rPr lang="kk-KZ" sz="1600" dirty="0">
                          <a:solidFill>
                            <a:schemeClr val="accent5">
                              <a:lumMod val="75000"/>
                            </a:schemeClr>
                          </a:solidFill>
                          <a:latin typeface="Times New Roman" panose="02020603050405020304" pitchFamily="18" charset="0"/>
                          <a:cs typeface="Times New Roman" panose="02020603050405020304" pitchFamily="18" charset="0"/>
                        </a:rPr>
                        <a:t>4</a:t>
                      </a:r>
                      <a:endParaRPr lang="ru-RU" sz="16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7000"/>
                        </a:lnSpc>
                        <a:spcAft>
                          <a:spcPts val="800"/>
                        </a:spcAft>
                      </a:pPr>
                      <a:r>
                        <a:rPr lang="kk-KZ" sz="1600" dirty="0">
                          <a:effectLst/>
                          <a:latin typeface="Times New Roman" panose="02020603050405020304" pitchFamily="18" charset="0"/>
                          <a:ea typeface="Times New Roman" panose="02020603050405020304" pitchFamily="18" charset="0"/>
                          <a:cs typeface="Times New Roman" panose="02020603050405020304" pitchFamily="18" charset="0"/>
                        </a:rPr>
                        <a:t>Балалардың жас ерекшелік және физиологиялық даму ерекшеліктері</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3</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502386">
                <a:tc>
                  <a:txBody>
                    <a:bodyPr/>
                    <a:lstStyle/>
                    <a:p>
                      <a:pPr algn="l"/>
                      <a:r>
                        <a:rPr lang="kk-KZ" sz="1600" dirty="0">
                          <a:solidFill>
                            <a:schemeClr val="accent5">
                              <a:lumMod val="75000"/>
                            </a:schemeClr>
                          </a:solidFill>
                          <a:latin typeface="Times New Roman" panose="02020603050405020304" pitchFamily="18" charset="0"/>
                          <a:cs typeface="Times New Roman" panose="02020603050405020304" pitchFamily="18" charset="0"/>
                        </a:rPr>
                        <a:t>5</a:t>
                      </a:r>
                      <a:endParaRPr lang="ru-RU" sz="16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7000"/>
                        </a:lnSpc>
                        <a:spcAft>
                          <a:spcPts val="800"/>
                        </a:spcAft>
                      </a:pPr>
                      <a:r>
                        <a:rPr lang="kk-KZ" sz="1600" dirty="0">
                          <a:effectLst/>
                          <a:latin typeface="Times New Roman" panose="02020603050405020304" pitchFamily="18" charset="0"/>
                          <a:ea typeface="Times New Roman" panose="02020603050405020304" pitchFamily="18" charset="0"/>
                          <a:cs typeface="Times New Roman" panose="02020603050405020304" pitchFamily="18" charset="0"/>
                        </a:rPr>
                        <a:t>Оқытуды жоспарлау және дербес оқыту</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4</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322257">
                <a:tc>
                  <a:txBody>
                    <a:bodyPr/>
                    <a:lstStyle/>
                    <a:p>
                      <a:pPr algn="l"/>
                      <a:r>
                        <a:rPr lang="kk-KZ" sz="1600" dirty="0">
                          <a:solidFill>
                            <a:schemeClr val="accent5">
                              <a:lumMod val="75000"/>
                            </a:schemeClr>
                          </a:solidFill>
                          <a:latin typeface="Times New Roman" panose="02020603050405020304" pitchFamily="18" charset="0"/>
                          <a:cs typeface="Times New Roman" panose="02020603050405020304" pitchFamily="18" charset="0"/>
                        </a:rPr>
                        <a:t>6</a:t>
                      </a:r>
                      <a:endParaRPr lang="ru-RU" sz="16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7000"/>
                        </a:lnSpc>
                        <a:spcAft>
                          <a:spcPts val="800"/>
                        </a:spcAft>
                      </a:pPr>
                      <a:r>
                        <a:rPr lang="kk-KZ" sz="1600" dirty="0">
                          <a:effectLst/>
                          <a:latin typeface="Times New Roman" panose="02020603050405020304" pitchFamily="18" charset="0"/>
                          <a:ea typeface="Times New Roman" panose="02020603050405020304" pitchFamily="18" charset="0"/>
                          <a:cs typeface="Times New Roman" panose="02020603050405020304" pitchFamily="18" charset="0"/>
                        </a:rPr>
                        <a:t>Оқыту әдістері мен технологиялары</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fi-FI" sz="1600" dirty="0">
                          <a:effectLst/>
                          <a:latin typeface="Times New Roman" panose="02020603050405020304" pitchFamily="18" charset="0"/>
                          <a:ea typeface="Calibri" panose="020F0502020204030204" pitchFamily="34" charset="0"/>
                          <a:cs typeface="Times New Roman" panose="02020603050405020304" pitchFamily="18" charset="0"/>
                        </a:rPr>
                        <a:t>5</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502386">
                <a:tc>
                  <a:txBody>
                    <a:bodyPr/>
                    <a:lstStyle/>
                    <a:p>
                      <a:pPr algn="l"/>
                      <a:r>
                        <a:rPr lang="kk-KZ" sz="1600" dirty="0">
                          <a:solidFill>
                            <a:schemeClr val="accent5">
                              <a:lumMod val="75000"/>
                            </a:schemeClr>
                          </a:solidFill>
                          <a:latin typeface="Times New Roman" panose="02020603050405020304" pitchFamily="18" charset="0"/>
                          <a:cs typeface="Times New Roman" panose="02020603050405020304" pitchFamily="18" charset="0"/>
                        </a:rPr>
                        <a:t>7</a:t>
                      </a:r>
                      <a:endParaRPr lang="ru-RU" sz="16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7000"/>
                        </a:lnSpc>
                        <a:spcAft>
                          <a:spcPts val="800"/>
                        </a:spcAft>
                      </a:pPr>
                      <a:r>
                        <a:rPr lang="kk-KZ" sz="1600" dirty="0">
                          <a:effectLst/>
                          <a:latin typeface="Times New Roman" panose="02020603050405020304" pitchFamily="18" charset="0"/>
                          <a:ea typeface="Times New Roman" panose="02020603050405020304" pitchFamily="18" charset="0"/>
                          <a:cs typeface="Times New Roman" panose="02020603050405020304" pitchFamily="18" charset="0"/>
                        </a:rPr>
                        <a:t>Бағалау және дамыту</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4</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322257">
                <a:tc>
                  <a:txBody>
                    <a:bodyPr/>
                    <a:lstStyle/>
                    <a:p>
                      <a:pPr algn="l"/>
                      <a:r>
                        <a:rPr lang="kk-KZ" sz="1600" dirty="0">
                          <a:solidFill>
                            <a:schemeClr val="accent5">
                              <a:lumMod val="75000"/>
                            </a:schemeClr>
                          </a:solidFill>
                          <a:latin typeface="Times New Roman" panose="02020603050405020304" pitchFamily="18" charset="0"/>
                          <a:cs typeface="Times New Roman" panose="02020603050405020304" pitchFamily="18" charset="0"/>
                        </a:rPr>
                        <a:t>8</a:t>
                      </a:r>
                      <a:endParaRPr lang="ru-RU" sz="16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7000"/>
                        </a:lnSpc>
                        <a:spcAft>
                          <a:spcPts val="800"/>
                        </a:spcAft>
                      </a:pPr>
                      <a:r>
                        <a:rPr lang="kk-KZ" sz="1600" dirty="0">
                          <a:effectLst/>
                          <a:latin typeface="Times New Roman" panose="02020603050405020304" pitchFamily="18" charset="0"/>
                          <a:ea typeface="Times New Roman" panose="02020603050405020304" pitchFamily="18" charset="0"/>
                          <a:cs typeface="Times New Roman" panose="02020603050405020304" pitchFamily="18" charset="0"/>
                        </a:rPr>
                        <a:t>Педагогикалық зерттеулер</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kk-KZ" sz="1600" dirty="0">
                          <a:effectLst/>
                          <a:latin typeface="Times New Roman" panose="02020603050405020304" pitchFamily="18" charset="0"/>
                          <a:ea typeface="Calibri" panose="020F0502020204030204" pitchFamily="34" charset="0"/>
                          <a:cs typeface="Times New Roman" panose="02020603050405020304" pitchFamily="18" charset="0"/>
                        </a:rPr>
                        <a:t>4</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r h="502386">
                <a:tc>
                  <a:txBody>
                    <a:bodyPr/>
                    <a:lstStyle/>
                    <a:p>
                      <a:pPr algn="l"/>
                      <a:r>
                        <a:rPr lang="kk-KZ" sz="1600" dirty="0">
                          <a:solidFill>
                            <a:schemeClr val="accent5">
                              <a:lumMod val="75000"/>
                            </a:schemeClr>
                          </a:solidFill>
                          <a:latin typeface="Times New Roman" panose="02020603050405020304" pitchFamily="18" charset="0"/>
                          <a:cs typeface="Times New Roman" panose="02020603050405020304" pitchFamily="18" charset="0"/>
                        </a:rPr>
                        <a:t>9</a:t>
                      </a:r>
                      <a:endParaRPr lang="ru-RU" sz="16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7000"/>
                        </a:lnSpc>
                        <a:spcAft>
                          <a:spcPts val="800"/>
                        </a:spcAft>
                      </a:pPr>
                      <a:r>
                        <a:rPr lang="kk-KZ" sz="1600" dirty="0">
                          <a:effectLst/>
                          <a:latin typeface="Times New Roman" panose="02020603050405020304" pitchFamily="18" charset="0"/>
                          <a:ea typeface="Times New Roman" panose="02020603050405020304" pitchFamily="18" charset="0"/>
                          <a:cs typeface="Times New Roman" panose="02020603050405020304" pitchFamily="18" charset="0"/>
                        </a:rPr>
                        <a:t>Зерттеулер, даму және инновация</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kk-KZ" sz="1600" dirty="0">
                          <a:effectLst/>
                          <a:latin typeface="Times New Roman" panose="02020603050405020304" pitchFamily="18" charset="0"/>
                          <a:ea typeface="Calibri" panose="020F0502020204030204" pitchFamily="34" charset="0"/>
                          <a:cs typeface="Times New Roman" panose="02020603050405020304" pitchFamily="18" charset="0"/>
                        </a:rPr>
                        <a:t>5</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9"/>
                  </a:ext>
                </a:extLst>
              </a:tr>
              <a:tr h="647469">
                <a:tc>
                  <a:txBody>
                    <a:bodyPr/>
                    <a:lstStyle/>
                    <a:p>
                      <a:pPr algn="l"/>
                      <a:r>
                        <a:rPr lang="kk-KZ" sz="1400" dirty="0">
                          <a:solidFill>
                            <a:schemeClr val="accent5">
                              <a:lumMod val="75000"/>
                            </a:schemeClr>
                          </a:solidFill>
                          <a:latin typeface="Times New Roman" panose="02020603050405020304" pitchFamily="18" charset="0"/>
                          <a:cs typeface="Times New Roman" panose="02020603050405020304" pitchFamily="18" charset="0"/>
                        </a:rPr>
                        <a:t>10</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just">
                        <a:lnSpc>
                          <a:spcPct val="115000"/>
                        </a:lnSpc>
                        <a:spcAft>
                          <a:spcPts val="0"/>
                        </a:spcAft>
                      </a:pPr>
                      <a:endParaRPr lang="ru-RU" sz="1400" dirty="0">
                        <a:solidFill>
                          <a:schemeClr val="accent5">
                            <a:lumMod val="75000"/>
                          </a:schemeClr>
                        </a:solidFill>
                        <a:effectLst/>
                        <a:latin typeface="Calibri"/>
                        <a:ea typeface="Calibri"/>
                        <a:cs typeface="Calibri"/>
                      </a:endParaRPr>
                    </a:p>
                  </a:txBody>
                  <a:tcPr marL="114300" marR="11430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10"/>
                  </a:ext>
                </a:extLst>
              </a:tr>
              <a:tr h="322257">
                <a:tc>
                  <a:txBody>
                    <a:bodyPr/>
                    <a:lstStyle/>
                    <a:p>
                      <a:pPr algn="l"/>
                      <a:r>
                        <a:rPr lang="kk-KZ" sz="1400" dirty="0">
                          <a:solidFill>
                            <a:schemeClr val="accent5">
                              <a:lumMod val="75000"/>
                            </a:schemeClr>
                          </a:solidFill>
                          <a:latin typeface="Times New Roman" panose="02020603050405020304" pitchFamily="18" charset="0"/>
                          <a:cs typeface="Times New Roman" panose="02020603050405020304" pitchFamily="18" charset="0"/>
                        </a:rPr>
                        <a:t>11</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15000"/>
                        </a:lnSpc>
                        <a:spcAft>
                          <a:spcPts val="0"/>
                        </a:spcAft>
                      </a:pPr>
                      <a:endParaRPr lang="ru-RU" sz="1400" dirty="0">
                        <a:latin typeface="Calibri"/>
                        <a:ea typeface="Calibri"/>
                      </a:endParaRPr>
                    </a:p>
                  </a:txBody>
                  <a:tcPr marL="114300" marR="11430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11"/>
                  </a:ext>
                </a:extLst>
              </a:tr>
              <a:tr h="322257">
                <a:tc>
                  <a:txBody>
                    <a:bodyPr/>
                    <a:lstStyle/>
                    <a:p>
                      <a:pPr algn="l"/>
                      <a:r>
                        <a:rPr lang="kk-KZ" sz="1400" dirty="0">
                          <a:solidFill>
                            <a:schemeClr val="accent5">
                              <a:lumMod val="75000"/>
                            </a:schemeClr>
                          </a:solidFill>
                          <a:latin typeface="Times New Roman" panose="02020603050405020304" pitchFamily="18" charset="0"/>
                          <a:cs typeface="Times New Roman" panose="02020603050405020304" pitchFamily="18" charset="0"/>
                        </a:rPr>
                        <a:t>12</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15000"/>
                        </a:lnSpc>
                        <a:spcAft>
                          <a:spcPts val="0"/>
                        </a:spcAft>
                      </a:pPr>
                      <a:endParaRPr lang="ru-RU" sz="1400" dirty="0">
                        <a:latin typeface="Calibri"/>
                        <a:ea typeface="Calibri"/>
                      </a:endParaRPr>
                    </a:p>
                  </a:txBody>
                  <a:tcPr marL="114300" marR="11430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12"/>
                  </a:ext>
                </a:extLst>
              </a:tr>
              <a:tr h="322257">
                <a:tc>
                  <a:txBody>
                    <a:bodyPr/>
                    <a:lstStyle/>
                    <a:p>
                      <a:pPr algn="l"/>
                      <a:r>
                        <a:rPr lang="kk-KZ" sz="1400" dirty="0">
                          <a:solidFill>
                            <a:schemeClr val="accent5">
                              <a:lumMod val="75000"/>
                            </a:schemeClr>
                          </a:solidFill>
                          <a:latin typeface="Times New Roman" panose="02020603050405020304" pitchFamily="18" charset="0"/>
                          <a:cs typeface="Times New Roman" panose="02020603050405020304" pitchFamily="18" charset="0"/>
                        </a:rPr>
                        <a:t>13</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15000"/>
                        </a:lnSpc>
                        <a:spcAft>
                          <a:spcPts val="0"/>
                        </a:spcAft>
                      </a:pPr>
                      <a:endParaRPr lang="ru-RU" sz="1400" dirty="0">
                        <a:latin typeface="Calibri"/>
                        <a:ea typeface="Calibri"/>
                      </a:endParaRPr>
                    </a:p>
                  </a:txBody>
                  <a:tcPr marL="114300" marR="11430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822822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98844" y="103031"/>
            <a:ext cx="10515600" cy="430369"/>
          </a:xfrm>
        </p:spPr>
        <p:txBody>
          <a:bodyPr>
            <a:noAutofit/>
          </a:bodyPr>
          <a:lstStyle/>
          <a:p>
            <a:pPr algn="ctr"/>
            <a:r>
              <a:rPr lang="kk-KZ" sz="1400" b="1" dirty="0">
                <a:solidFill>
                  <a:schemeClr val="accent5">
                    <a:lumMod val="75000"/>
                  </a:schemeClr>
                </a:solidFill>
                <a:latin typeface="Times New Roman" panose="02020603050405020304" pitchFamily="18" charset="0"/>
                <a:cs typeface="Times New Roman" panose="02020603050405020304" pitchFamily="18" charset="0"/>
              </a:rPr>
              <a:t>Бейіндеуші пәндер циклі</a:t>
            </a:r>
            <a:br>
              <a:rPr lang="kk-KZ" sz="1400" b="1" dirty="0">
                <a:solidFill>
                  <a:schemeClr val="accent5">
                    <a:lumMod val="75000"/>
                  </a:schemeClr>
                </a:solidFill>
                <a:latin typeface="Times New Roman" panose="02020603050405020304" pitchFamily="18" charset="0"/>
                <a:cs typeface="Times New Roman" panose="02020603050405020304" pitchFamily="18" charset="0"/>
              </a:rPr>
            </a:br>
            <a:r>
              <a:rPr lang="kk-KZ" sz="1400" b="1" dirty="0">
                <a:solidFill>
                  <a:schemeClr val="accent5">
                    <a:lumMod val="75000"/>
                  </a:schemeClr>
                </a:solidFill>
                <a:latin typeface="Times New Roman" panose="02020603050405020304" pitchFamily="18" charset="0"/>
                <a:cs typeface="Times New Roman" panose="02020603050405020304" pitchFamily="18" charset="0"/>
              </a:rPr>
              <a:t> </a:t>
            </a:r>
            <a:r>
              <a:rPr lang="fi-FI" sz="1400" b="1" dirty="0">
                <a:solidFill>
                  <a:srgbClr val="FF0000"/>
                </a:solidFill>
                <a:effectLst/>
                <a:latin typeface="Times New Roman" panose="02020603050405020304" pitchFamily="18" charset="0"/>
                <a:ea typeface="Calibri" panose="020F0502020204030204" pitchFamily="34" charset="0"/>
              </a:rPr>
              <a:t>ПӘНДІК КОМПОНЕНТ</a:t>
            </a:r>
            <a:br>
              <a:rPr lang="ru-RU" sz="1400" b="1" dirty="0">
                <a:solidFill>
                  <a:schemeClr val="accent5">
                    <a:lumMod val="75000"/>
                  </a:schemeClr>
                </a:solidFill>
                <a:latin typeface="Times New Roman" panose="02020603050405020304" pitchFamily="18" charset="0"/>
                <a:cs typeface="Times New Roman" panose="02020603050405020304" pitchFamily="18" charset="0"/>
              </a:rPr>
            </a:br>
            <a:br>
              <a:rPr lang="ru-RU" sz="1400" b="1" dirty="0">
                <a:solidFill>
                  <a:schemeClr val="accent5">
                    <a:lumMod val="75000"/>
                  </a:schemeClr>
                </a:solidFill>
                <a:latin typeface="Times New Roman" panose="02020603050405020304" pitchFamily="18" charset="0"/>
                <a:cs typeface="Times New Roman" panose="02020603050405020304" pitchFamily="18" charset="0"/>
              </a:rPr>
            </a:br>
            <a:endParaRPr lang="ru-RU" sz="1400" b="1" dirty="0">
              <a:solidFill>
                <a:schemeClr val="accent5">
                  <a:lumMod val="75000"/>
                </a:schemeClr>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4294967295"/>
            <p:extLst>
              <p:ext uri="{D42A27DB-BD31-4B8C-83A1-F6EECF244321}">
                <p14:modId xmlns:p14="http://schemas.microsoft.com/office/powerpoint/2010/main" val="624827072"/>
              </p:ext>
            </p:extLst>
          </p:nvPr>
        </p:nvGraphicFramePr>
        <p:xfrm>
          <a:off x="1905000" y="609600"/>
          <a:ext cx="8839200" cy="6163530"/>
        </p:xfrm>
        <a:graphic>
          <a:graphicData uri="http://schemas.openxmlformats.org/drawingml/2006/table">
            <a:tbl>
              <a:tblPr firstRow="1" bandRow="1">
                <a:tableStyleId>{5C22544A-7EE6-4342-B048-85BDC9FD1C3A}</a:tableStyleId>
              </a:tblPr>
              <a:tblGrid>
                <a:gridCol w="394415">
                  <a:extLst>
                    <a:ext uri="{9D8B030D-6E8A-4147-A177-3AD203B41FA5}">
                      <a16:colId xmlns:a16="http://schemas.microsoft.com/office/drawing/2014/main" val="20000"/>
                    </a:ext>
                  </a:extLst>
                </a:gridCol>
                <a:gridCol w="7210548">
                  <a:extLst>
                    <a:ext uri="{9D8B030D-6E8A-4147-A177-3AD203B41FA5}">
                      <a16:colId xmlns:a16="http://schemas.microsoft.com/office/drawing/2014/main" val="20001"/>
                    </a:ext>
                  </a:extLst>
                </a:gridCol>
                <a:gridCol w="1234237">
                  <a:extLst>
                    <a:ext uri="{9D8B030D-6E8A-4147-A177-3AD203B41FA5}">
                      <a16:colId xmlns:a16="http://schemas.microsoft.com/office/drawing/2014/main" val="20002"/>
                    </a:ext>
                  </a:extLst>
                </a:gridCol>
              </a:tblGrid>
              <a:tr h="228600">
                <a:tc>
                  <a:txBody>
                    <a:bodyPr/>
                    <a:lstStyle/>
                    <a:p>
                      <a:r>
                        <a:rPr lang="kk-KZ" sz="1400" dirty="0">
                          <a:latin typeface="Times New Roman" panose="02020603050405020304" pitchFamily="18" charset="0"/>
                          <a:cs typeface="Times New Roman" panose="02020603050405020304" pitchFamily="18" charset="0"/>
                        </a:rPr>
                        <a:t>№</a:t>
                      </a:r>
                      <a:endParaRPr lang="ru-RU" sz="1400" dirty="0">
                        <a:latin typeface="Times New Roman" panose="02020603050405020304" pitchFamily="18" charset="0"/>
                        <a:cs typeface="Times New Roman" panose="02020603050405020304"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kk-KZ" sz="1400" dirty="0">
                          <a:solidFill>
                            <a:schemeClr val="bg1"/>
                          </a:solidFill>
                          <a:latin typeface="Times New Roman" panose="02020603050405020304" pitchFamily="18" charset="0"/>
                          <a:cs typeface="Times New Roman" panose="02020603050405020304" pitchFamily="18" charset="0"/>
                        </a:rPr>
                        <a:t>Пәндер атауы  ЖК</a:t>
                      </a:r>
                      <a:endParaRPr lang="ru-RU" sz="1400" dirty="0">
                        <a:solidFill>
                          <a:schemeClr val="bg1"/>
                        </a:solidFill>
                        <a:latin typeface="Times New Roman" panose="02020603050405020304" pitchFamily="18" charset="0"/>
                        <a:cs typeface="Times New Roman" panose="02020603050405020304" pitchFamily="18" charset="0"/>
                      </a:endParaRPr>
                    </a:p>
                  </a:txBody>
                  <a:tcPr/>
                </a:tc>
                <a:tc>
                  <a:txBody>
                    <a:bodyPr/>
                    <a:lstStyle/>
                    <a:p>
                      <a:r>
                        <a:rPr lang="kk-KZ" sz="1400" dirty="0">
                          <a:latin typeface="Times New Roman" panose="02020603050405020304" pitchFamily="18" charset="0"/>
                          <a:cs typeface="Times New Roman" panose="02020603050405020304" pitchFamily="18" charset="0"/>
                        </a:rPr>
                        <a:t>Пән кредиті</a:t>
                      </a:r>
                      <a:endParaRPr lang="ru-RU"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298498">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1</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0000"/>
                        </a:lnSpc>
                        <a:spcAft>
                          <a:spcPts val="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Академиялық сурет негіздері</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fi-FI"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298498">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2</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0000"/>
                        </a:lnSpc>
                        <a:spcAft>
                          <a:spcPts val="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Академиялық кескіндеме негіздері</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fi-FI"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29875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3</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0000"/>
                        </a:lnSpc>
                        <a:spcAft>
                          <a:spcPts val="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Пленэрлік кескіндеме</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fi-FI"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29875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4</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0000"/>
                        </a:lnSpc>
                        <a:spcAft>
                          <a:spcPts val="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Композиция негіздері</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fi-FI"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325678">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5</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0000"/>
                        </a:lnSpc>
                        <a:spcAft>
                          <a:spcPts val="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Пластикалық анатомия және мүсін</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fi-FI"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r h="29875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6</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0000"/>
                        </a:lnSpc>
                        <a:spcAft>
                          <a:spcPts val="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Станокты кескіндеме</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fi-FI"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r h="29875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7</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0000"/>
                        </a:lnSpc>
                        <a:spcAft>
                          <a:spcPts val="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Бейнелеу өнері тарихы және арт-зерттеу</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fi-FI"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45247667"/>
                  </a:ext>
                </a:extLst>
              </a:tr>
              <a:tr h="29875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8</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0000"/>
                        </a:lnSpc>
                        <a:spcAft>
                          <a:spcPts val="0"/>
                        </a:spcAft>
                      </a:pPr>
                      <a:r>
                        <a:rPr lang="kk-KZ" sz="1400" dirty="0">
                          <a:effectLst/>
                          <a:latin typeface="Times New Roman" panose="02020603050405020304" pitchFamily="18" charset="0"/>
                          <a:ea typeface="Calibri" panose="020F0502020204030204" pitchFamily="34" charset="0"/>
                          <a:cs typeface="Times New Roman" panose="02020603050405020304" pitchFamily="18" charset="0"/>
                        </a:rPr>
                        <a:t>Бейнелеу өнерін оқыту әдістемесі</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fi-FI"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21473839"/>
                  </a:ext>
                </a:extLst>
              </a:tr>
              <a:tr h="29875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9</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0000"/>
                        </a:lnSpc>
                        <a:spcAft>
                          <a:spcPts val="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Академиялық кескіндеме</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fi-FI"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7902566"/>
                  </a:ext>
                </a:extLst>
              </a:tr>
              <a:tr h="29875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10</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0000"/>
                        </a:lnSpc>
                        <a:spcAft>
                          <a:spcPts val="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Академиялық сурет</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fi-FI"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79344424"/>
                  </a:ext>
                </a:extLst>
              </a:tr>
              <a:tr h="29875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11</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0000"/>
                        </a:lnSpc>
                        <a:spcAft>
                          <a:spcPts val="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Адам фигурасының суреті</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fi-FI"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90075881"/>
                  </a:ext>
                </a:extLst>
              </a:tr>
              <a:tr h="351452">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12</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0000"/>
                        </a:lnSpc>
                        <a:spcAft>
                          <a:spcPts val="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Сюжеттік сурет</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fi-FI"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45123674"/>
                  </a:ext>
                </a:extLst>
              </a:tr>
              <a:tr h="29875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13</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0000"/>
                        </a:lnSpc>
                        <a:spcAft>
                          <a:spcPts val="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Пейзаж кескіндемесі</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fi-FI"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05257073"/>
                  </a:ext>
                </a:extLst>
              </a:tr>
              <a:tr h="29875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14</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0000"/>
                        </a:lnSpc>
                        <a:spcAft>
                          <a:spcPts val="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Сызба геометрия және перспектива</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fi-FI"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80599248"/>
                  </a:ext>
                </a:extLst>
              </a:tr>
              <a:tr h="29875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15</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0000"/>
                        </a:lnSpc>
                        <a:spcAft>
                          <a:spcPts val="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Сызу</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fi-FI"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71524430"/>
                  </a:ext>
                </a:extLst>
              </a:tr>
              <a:tr h="29875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16</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0000"/>
                        </a:lnSpc>
                        <a:spcAft>
                          <a:spcPts val="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Дизайн негіздері</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0000"/>
                        </a:lnSpc>
                        <a:spcAft>
                          <a:spcPts val="0"/>
                        </a:spcAft>
                      </a:pPr>
                      <a:r>
                        <a:rPr lang="fi-FI"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35926950"/>
                  </a:ext>
                </a:extLst>
              </a:tr>
              <a:tr h="29875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17</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0000"/>
                        </a:lnSpc>
                        <a:spcAft>
                          <a:spcPts val="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Графика және жобалау</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fi-FI"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6</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0294817"/>
                  </a:ext>
                </a:extLst>
              </a:tr>
              <a:tr h="29875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18</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0000"/>
                        </a:lnSpc>
                        <a:spcAft>
                          <a:spcPts val="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Композиция</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fi-FI"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77403229"/>
                  </a:ext>
                </a:extLst>
              </a:tr>
              <a:tr h="29875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19</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0000"/>
                        </a:lnSpc>
                        <a:spcAft>
                          <a:spcPts val="0"/>
                        </a:spcAft>
                      </a:pPr>
                      <a:r>
                        <a:rPr lang="fi-FI" sz="1400" kern="1200" dirty="0">
                          <a:solidFill>
                            <a:schemeClr val="dk1"/>
                          </a:solidFill>
                          <a:effectLst/>
                          <a:latin typeface="Times New Roman" panose="02020603050405020304" pitchFamily="18" charset="0"/>
                          <a:ea typeface="+mn-ea"/>
                          <a:cs typeface="Times New Roman" panose="02020603050405020304" pitchFamily="18" charset="0"/>
                        </a:rPr>
                        <a:t>Дәстүрлі материалдарды ( ағаш, былғары, сүйек, тас) көркем өңдеу</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kk-KZ" sz="1400" dirty="0">
                          <a:effectLst/>
                          <a:latin typeface="Times New Roman" panose="02020603050405020304" pitchFamily="18" charset="0"/>
                          <a:ea typeface="Calibri" panose="020F0502020204030204" pitchFamily="34" charset="0"/>
                          <a:cs typeface="Times New Roman" panose="02020603050405020304" pitchFamily="18" charset="0"/>
                        </a:rPr>
                        <a:t>6</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1512142"/>
                  </a:ext>
                </a:extLst>
              </a:tr>
            </a:tbl>
          </a:graphicData>
        </a:graphic>
      </p:graphicFrame>
    </p:spTree>
    <p:extLst>
      <p:ext uri="{BB962C8B-B14F-4D97-AF65-F5344CB8AC3E}">
        <p14:creationId xmlns:p14="http://schemas.microsoft.com/office/powerpoint/2010/main" val="20821682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EC91740-CD27-E2DC-999B-EBC8535E3A45}"/>
              </a:ext>
            </a:extLst>
          </p:cNvPr>
          <p:cNvSpPr>
            <a:spLocks noGrp="1"/>
          </p:cNvSpPr>
          <p:nvPr>
            <p:ph type="ctrTitle"/>
          </p:nvPr>
        </p:nvSpPr>
        <p:spPr>
          <a:xfrm>
            <a:off x="914400" y="304800"/>
            <a:ext cx="10363200" cy="369332"/>
          </a:xfrm>
        </p:spPr>
        <p:txBody>
          <a:bodyPr/>
          <a:lstStyle/>
          <a:p>
            <a:pPr algn="ctr"/>
            <a:r>
              <a:rPr lang="kk-KZ" sz="1200" b="1" dirty="0">
                <a:solidFill>
                  <a:schemeClr val="accent5">
                    <a:lumMod val="75000"/>
                  </a:schemeClr>
                </a:solidFill>
                <a:latin typeface="Times New Roman" panose="02020603050405020304" pitchFamily="18" charset="0"/>
                <a:cs typeface="Times New Roman" panose="02020603050405020304" pitchFamily="18" charset="0"/>
              </a:rPr>
              <a:t>Бейіндеуші пәндер циклі</a:t>
            </a:r>
            <a:br>
              <a:rPr lang="kk-KZ" sz="1200" b="1" dirty="0">
                <a:solidFill>
                  <a:schemeClr val="accent5">
                    <a:lumMod val="75000"/>
                  </a:schemeClr>
                </a:solidFill>
                <a:latin typeface="Times New Roman" panose="02020603050405020304" pitchFamily="18" charset="0"/>
                <a:cs typeface="Times New Roman" panose="02020603050405020304" pitchFamily="18" charset="0"/>
              </a:rPr>
            </a:br>
            <a:r>
              <a:rPr lang="kk-KZ" sz="1200" b="1" dirty="0">
                <a:solidFill>
                  <a:schemeClr val="accent5">
                    <a:lumMod val="75000"/>
                  </a:schemeClr>
                </a:solidFill>
                <a:latin typeface="Times New Roman" panose="02020603050405020304" pitchFamily="18" charset="0"/>
                <a:cs typeface="Times New Roman" panose="02020603050405020304" pitchFamily="18" charset="0"/>
              </a:rPr>
              <a:t> </a:t>
            </a:r>
            <a:r>
              <a:rPr lang="fi-FI" sz="1200" b="1" dirty="0">
                <a:solidFill>
                  <a:srgbClr val="FF0000"/>
                </a:solidFill>
                <a:effectLst/>
                <a:latin typeface="Times New Roman" panose="02020603050405020304" pitchFamily="18" charset="0"/>
                <a:ea typeface="Calibri" panose="020F0502020204030204" pitchFamily="34" charset="0"/>
              </a:rPr>
              <a:t>ПӘНДІК КОМПОНЕНТ</a:t>
            </a:r>
            <a:endParaRPr lang="ru-RU" sz="1200" dirty="0"/>
          </a:p>
        </p:txBody>
      </p:sp>
      <p:graphicFrame>
        <p:nvGraphicFramePr>
          <p:cNvPr id="4" name="Объект 3">
            <a:extLst>
              <a:ext uri="{FF2B5EF4-FFF2-40B4-BE49-F238E27FC236}">
                <a16:creationId xmlns:a16="http://schemas.microsoft.com/office/drawing/2014/main" id="{E675624F-DDAD-A1D2-F851-A67F7268C4AF}"/>
              </a:ext>
            </a:extLst>
          </p:cNvPr>
          <p:cNvGraphicFramePr>
            <a:graphicFrameLocks/>
          </p:cNvGraphicFramePr>
          <p:nvPr>
            <p:extLst>
              <p:ext uri="{D42A27DB-BD31-4B8C-83A1-F6EECF244321}">
                <p14:modId xmlns:p14="http://schemas.microsoft.com/office/powerpoint/2010/main" val="3565540227"/>
              </p:ext>
            </p:extLst>
          </p:nvPr>
        </p:nvGraphicFramePr>
        <p:xfrm>
          <a:off x="1828800" y="762006"/>
          <a:ext cx="8839200" cy="5486400"/>
        </p:xfrm>
        <a:graphic>
          <a:graphicData uri="http://schemas.openxmlformats.org/drawingml/2006/table">
            <a:tbl>
              <a:tblPr firstRow="1" bandRow="1">
                <a:tableStyleId>{5C22544A-7EE6-4342-B048-85BDC9FD1C3A}</a:tableStyleId>
              </a:tblPr>
              <a:tblGrid>
                <a:gridCol w="394415">
                  <a:extLst>
                    <a:ext uri="{9D8B030D-6E8A-4147-A177-3AD203B41FA5}">
                      <a16:colId xmlns:a16="http://schemas.microsoft.com/office/drawing/2014/main" val="20000"/>
                    </a:ext>
                  </a:extLst>
                </a:gridCol>
                <a:gridCol w="7210548">
                  <a:extLst>
                    <a:ext uri="{9D8B030D-6E8A-4147-A177-3AD203B41FA5}">
                      <a16:colId xmlns:a16="http://schemas.microsoft.com/office/drawing/2014/main" val="20001"/>
                    </a:ext>
                  </a:extLst>
                </a:gridCol>
                <a:gridCol w="1234237">
                  <a:extLst>
                    <a:ext uri="{9D8B030D-6E8A-4147-A177-3AD203B41FA5}">
                      <a16:colId xmlns:a16="http://schemas.microsoft.com/office/drawing/2014/main" val="20002"/>
                    </a:ext>
                  </a:extLst>
                </a:gridCol>
              </a:tblGrid>
              <a:tr h="287867">
                <a:tc>
                  <a:txBody>
                    <a:bodyPr/>
                    <a:lstStyle/>
                    <a:p>
                      <a:r>
                        <a:rPr lang="kk-KZ" sz="1400" dirty="0">
                          <a:latin typeface="Times New Roman" panose="02020603050405020304" pitchFamily="18" charset="0"/>
                          <a:cs typeface="Times New Roman" panose="02020603050405020304" pitchFamily="18" charset="0"/>
                        </a:rPr>
                        <a:t>№</a:t>
                      </a:r>
                      <a:endParaRPr lang="ru-RU" sz="1400" dirty="0">
                        <a:latin typeface="Times New Roman" panose="02020603050405020304" pitchFamily="18" charset="0"/>
                        <a:cs typeface="Times New Roman" panose="02020603050405020304"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kk-KZ" sz="1400" dirty="0">
                          <a:solidFill>
                            <a:schemeClr val="bg1"/>
                          </a:solidFill>
                          <a:latin typeface="Times New Roman" panose="02020603050405020304" pitchFamily="18" charset="0"/>
                          <a:cs typeface="Times New Roman" panose="02020603050405020304" pitchFamily="18" charset="0"/>
                        </a:rPr>
                        <a:t>Пәндер атауы  ТК</a:t>
                      </a:r>
                      <a:endParaRPr lang="ru-RU" sz="1400" dirty="0">
                        <a:solidFill>
                          <a:schemeClr val="bg1"/>
                        </a:solidFill>
                        <a:latin typeface="Times New Roman" panose="02020603050405020304" pitchFamily="18" charset="0"/>
                        <a:cs typeface="Times New Roman" panose="02020603050405020304" pitchFamily="18" charset="0"/>
                      </a:endParaRPr>
                    </a:p>
                  </a:txBody>
                  <a:tcPr/>
                </a:tc>
                <a:tc>
                  <a:txBody>
                    <a:bodyPr/>
                    <a:lstStyle/>
                    <a:p>
                      <a:r>
                        <a:rPr lang="kk-KZ" sz="1400" dirty="0">
                          <a:latin typeface="Times New Roman" panose="02020603050405020304" pitchFamily="18" charset="0"/>
                          <a:cs typeface="Times New Roman" panose="02020603050405020304" pitchFamily="18" charset="0"/>
                        </a:rPr>
                        <a:t>Пән кредиті</a:t>
                      </a:r>
                      <a:endParaRPr lang="ru-RU"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28786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1</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7000"/>
                        </a:lnSpc>
                        <a:spcAft>
                          <a:spcPts val="80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Қазақстан өнерінің тарихы</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algn="ctr">
                        <a:lnSpc>
                          <a:spcPct val="107000"/>
                        </a:lnSpc>
                        <a:spcAft>
                          <a:spcPts val="800"/>
                        </a:spcAft>
                      </a:pPr>
                      <a:r>
                        <a:rPr lang="fi-FI"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28786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2</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7000"/>
                        </a:lnSpc>
                        <a:spcAft>
                          <a:spcPts val="80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Артбілім</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ru-RU"/>
                    </a:p>
                  </a:txBody>
                  <a:tcPr/>
                </a:tc>
                <a:extLst>
                  <a:ext uri="{0D108BD9-81ED-4DB2-BD59-A6C34878D82A}">
                    <a16:rowId xmlns:a16="http://schemas.microsoft.com/office/drawing/2014/main" val="10002"/>
                  </a:ext>
                </a:extLst>
              </a:tr>
              <a:tr h="28786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3</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7000"/>
                        </a:lnSpc>
                        <a:spcAft>
                          <a:spcPts val="80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Арт-менеджмент және шығармашылық экономикадағы кәсіпкерлік</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algn="ctr">
                        <a:lnSpc>
                          <a:spcPct val="107000"/>
                        </a:lnSpc>
                        <a:spcAft>
                          <a:spcPts val="800"/>
                        </a:spcAft>
                      </a:pP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28786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4</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7000"/>
                        </a:lnSpc>
                        <a:spcAft>
                          <a:spcPts val="80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Креативті экономикадағы кәсіпкерлік</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ru-RU"/>
                    </a:p>
                  </a:txBody>
                  <a:tcPr/>
                </a:tc>
                <a:extLst>
                  <a:ext uri="{0D108BD9-81ED-4DB2-BD59-A6C34878D82A}">
                    <a16:rowId xmlns:a16="http://schemas.microsoft.com/office/drawing/2014/main" val="10004"/>
                  </a:ext>
                </a:extLst>
              </a:tr>
              <a:tr h="28786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5</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7000"/>
                        </a:lnSpc>
                        <a:spcAft>
                          <a:spcPts val="80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Кескіндеме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algn="ctr">
                        <a:lnSpc>
                          <a:spcPct val="107000"/>
                        </a:lnSpc>
                        <a:spcAft>
                          <a:spcPts val="800"/>
                        </a:spcAft>
                      </a:pPr>
                      <a:r>
                        <a:rPr lang="kk-KZ"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28786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6</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7000"/>
                        </a:lnSpc>
                        <a:spcAft>
                          <a:spcPts val="80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Портреттік кескіндеме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ru-RU"/>
                    </a:p>
                  </a:txBody>
                  <a:tcPr/>
                </a:tc>
                <a:extLst>
                  <a:ext uri="{0D108BD9-81ED-4DB2-BD59-A6C34878D82A}">
                    <a16:rowId xmlns:a16="http://schemas.microsoft.com/office/drawing/2014/main" val="10006"/>
                  </a:ext>
                </a:extLst>
              </a:tr>
              <a:tr h="28786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7</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7000"/>
                        </a:lnSpc>
                        <a:spcAft>
                          <a:spcPts val="80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Сәндік-қолданбалы өнер (металды көркем өңдеу</a:t>
                      </a:r>
                      <a:r>
                        <a:rPr lang="kk-KZ" sz="1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algn="ctr">
                        <a:lnSpc>
                          <a:spcPct val="107000"/>
                        </a:lnSpc>
                        <a:spcAft>
                          <a:spcPts val="800"/>
                        </a:spcAft>
                      </a:pPr>
                      <a:r>
                        <a:rPr lang="fi-FI"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45247667"/>
                  </a:ext>
                </a:extLst>
              </a:tr>
              <a:tr h="28786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8</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7000"/>
                        </a:lnSpc>
                        <a:spcAft>
                          <a:spcPts val="800"/>
                        </a:spcAft>
                      </a:pPr>
                      <a:r>
                        <a:rPr lang="fi-FI"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Сәндік-қолданбалы өнер (Көркем тоқу және тоқыма материалдарын өңдеу)</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ru-RU"/>
                    </a:p>
                  </a:txBody>
                  <a:tcPr/>
                </a:tc>
                <a:extLst>
                  <a:ext uri="{0D108BD9-81ED-4DB2-BD59-A6C34878D82A}">
                    <a16:rowId xmlns:a16="http://schemas.microsoft.com/office/drawing/2014/main" val="821473839"/>
                  </a:ext>
                </a:extLst>
              </a:tr>
              <a:tr h="28786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9</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7000"/>
                        </a:lnSpc>
                        <a:spcAft>
                          <a:spcPts val="80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Зергерлік өнер</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algn="ctr">
                        <a:lnSpc>
                          <a:spcPct val="107000"/>
                        </a:lnSpc>
                        <a:spcAft>
                          <a:spcPts val="800"/>
                        </a:spcAft>
                      </a:pPr>
                      <a:r>
                        <a:rPr lang="fi-FI"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6</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7902566"/>
                  </a:ext>
                </a:extLst>
              </a:tr>
              <a:tr h="28786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10</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7000"/>
                        </a:lnSpc>
                        <a:spcAft>
                          <a:spcPts val="80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Кілем тоқу және тоқыма бұйымдарын көркем өңдеуі</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ru-RU"/>
                    </a:p>
                  </a:txBody>
                  <a:tcPr/>
                </a:tc>
                <a:extLst>
                  <a:ext uri="{0D108BD9-81ED-4DB2-BD59-A6C34878D82A}">
                    <a16:rowId xmlns:a16="http://schemas.microsoft.com/office/drawing/2014/main" val="1579344424"/>
                  </a:ext>
                </a:extLst>
              </a:tr>
              <a:tr h="28786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11</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7000"/>
                        </a:lnSpc>
                        <a:spcAft>
                          <a:spcPts val="80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Жобалау және макеттеу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3">
                  <a:txBody>
                    <a:bodyPr/>
                    <a:lstStyle/>
                    <a:p>
                      <a:pPr algn="ctr">
                        <a:lnSpc>
                          <a:spcPct val="107000"/>
                        </a:lnSpc>
                        <a:spcAft>
                          <a:spcPts val="800"/>
                        </a:spcAft>
                      </a:pPr>
                      <a:r>
                        <a:rPr lang="fi-FI"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90075881"/>
                  </a:ext>
                </a:extLst>
              </a:tr>
              <a:tr h="28786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12</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7000"/>
                        </a:lnSpc>
                        <a:spcAft>
                          <a:spcPts val="80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Жанрлық композиция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ru-RU"/>
                    </a:p>
                  </a:txBody>
                  <a:tcPr/>
                </a:tc>
                <a:extLst>
                  <a:ext uri="{0D108BD9-81ED-4DB2-BD59-A6C34878D82A}">
                    <a16:rowId xmlns:a16="http://schemas.microsoft.com/office/drawing/2014/main" val="3445123674"/>
                  </a:ext>
                </a:extLst>
              </a:tr>
              <a:tr h="28786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13</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7000"/>
                        </a:lnSpc>
                        <a:spcAft>
                          <a:spcPts val="80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Сәулеттік графика және макеттау</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ru-RU"/>
                    </a:p>
                  </a:txBody>
                  <a:tcPr/>
                </a:tc>
                <a:extLst>
                  <a:ext uri="{0D108BD9-81ED-4DB2-BD59-A6C34878D82A}">
                    <a16:rowId xmlns:a16="http://schemas.microsoft.com/office/drawing/2014/main" val="505257073"/>
                  </a:ext>
                </a:extLst>
              </a:tr>
              <a:tr h="28786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14</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7000"/>
                        </a:lnSpc>
                        <a:spcAft>
                          <a:spcPts val="80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Компьютерлік графика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algn="ctr">
                        <a:lnSpc>
                          <a:spcPct val="107000"/>
                        </a:lnSpc>
                        <a:spcAft>
                          <a:spcPts val="800"/>
                        </a:spcAft>
                      </a:pPr>
                      <a:r>
                        <a:rPr lang="kk-KZ"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80599248"/>
                  </a:ext>
                </a:extLst>
              </a:tr>
              <a:tr h="28786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15</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7000"/>
                        </a:lnSpc>
                        <a:spcAft>
                          <a:spcPts val="80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Кәсіби дизайнерлік компьютерлік бағдарламалар</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ru-RU"/>
                    </a:p>
                  </a:txBody>
                  <a:tcPr/>
                </a:tc>
                <a:extLst>
                  <a:ext uri="{0D108BD9-81ED-4DB2-BD59-A6C34878D82A}">
                    <a16:rowId xmlns:a16="http://schemas.microsoft.com/office/drawing/2014/main" val="3671524430"/>
                  </a:ext>
                </a:extLst>
              </a:tr>
              <a:tr h="28786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16</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7000"/>
                        </a:lnSpc>
                        <a:spcAft>
                          <a:spcPts val="80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Заманау и дизайн</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algn="ctr">
                        <a:lnSpc>
                          <a:spcPct val="100000"/>
                        </a:lnSpc>
                        <a:spcAft>
                          <a:spcPts val="0"/>
                        </a:spcAft>
                      </a:pPr>
                      <a:r>
                        <a:rPr lang="kk-KZ" sz="1400" dirty="0">
                          <a:effectLst/>
                          <a:latin typeface="Times New Roman" panose="02020603050405020304" pitchFamily="18" charset="0"/>
                          <a:ea typeface="Calibri" panose="020F0502020204030204" pitchFamily="34" charset="0"/>
                          <a:cs typeface="Times New Roman" panose="02020603050405020304" pitchFamily="18" charset="0"/>
                        </a:rPr>
                        <a:t>3</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35926950"/>
                  </a:ext>
                </a:extLst>
              </a:tr>
              <a:tr h="287867">
                <a:tc>
                  <a:txBody>
                    <a:bodyPr/>
                    <a:lstStyle/>
                    <a:p>
                      <a:pPr algn="ctr">
                        <a:lnSpc>
                          <a:spcPct val="100000"/>
                        </a:lnSpc>
                        <a:spcAft>
                          <a:spcPts val="0"/>
                        </a:spcAft>
                      </a:pPr>
                      <a:r>
                        <a:rPr lang="kk-KZ" sz="1400" dirty="0">
                          <a:solidFill>
                            <a:schemeClr val="accent5">
                              <a:lumMod val="75000"/>
                            </a:schemeClr>
                          </a:solidFill>
                          <a:latin typeface="Times New Roman" panose="02020603050405020304" pitchFamily="18" charset="0"/>
                          <a:cs typeface="Times New Roman" panose="02020603050405020304" pitchFamily="18" charset="0"/>
                        </a:rPr>
                        <a:t>17</a:t>
                      </a:r>
                      <a:endParaRPr lang="ru-RU" sz="1400" dirty="0">
                        <a:solidFill>
                          <a:schemeClr val="accent5">
                            <a:lumMod val="75000"/>
                          </a:schemeClr>
                        </a:solidFill>
                        <a:latin typeface="Times New Roman" panose="02020603050405020304" pitchFamily="18" charset="0"/>
                        <a:cs typeface="Times New Roman" panose="02020603050405020304" pitchFamily="18" charset="0"/>
                      </a:endParaRPr>
                    </a:p>
                  </a:txBody>
                  <a:tcPr/>
                </a:tc>
                <a:tc>
                  <a:txBody>
                    <a:bodyPr/>
                    <a:lstStyle/>
                    <a:p>
                      <a:pPr algn="l">
                        <a:lnSpc>
                          <a:spcPct val="107000"/>
                        </a:lnSpc>
                        <a:spcAft>
                          <a:spcPts val="800"/>
                        </a:spcAf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Цифрлық өнер</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pPr algn="ctr">
                        <a:lnSpc>
                          <a:spcPct val="100000"/>
                        </a:lnSpc>
                        <a:spcAft>
                          <a:spcPts val="0"/>
                        </a:spcAft>
                      </a:pP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0294817"/>
                  </a:ext>
                </a:extLst>
              </a:tr>
            </a:tbl>
          </a:graphicData>
        </a:graphic>
      </p:graphicFrame>
    </p:spTree>
    <p:extLst>
      <p:ext uri="{BB962C8B-B14F-4D97-AF65-F5344CB8AC3E}">
        <p14:creationId xmlns:p14="http://schemas.microsoft.com/office/powerpoint/2010/main" val="2642994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66800" y="435051"/>
            <a:ext cx="10210800" cy="488082"/>
          </a:xfrm>
          <a:prstGeom prst="rect">
            <a:avLst/>
          </a:prstGeom>
        </p:spPr>
        <p:txBody>
          <a:bodyPr vert="horz" wrap="square" lIns="0" tIns="12700" rIns="0" bIns="0" rtlCol="0">
            <a:spAutoFit/>
          </a:bodyPr>
          <a:lstStyle/>
          <a:p>
            <a:pPr algn="ctr">
              <a:lnSpc>
                <a:spcPct val="115000"/>
              </a:lnSpc>
              <a:spcAft>
                <a:spcPts val="1000"/>
              </a:spcAft>
            </a:pPr>
            <a:r>
              <a:rPr lang="kk-KZ" sz="1400" b="1" dirty="0">
                <a:effectLst/>
                <a:latin typeface="Times New Roman" panose="02020603050405020304" pitchFamily="18" charset="0"/>
                <a:ea typeface="Times New Roman" panose="02020603050405020304" pitchFamily="18" charset="0"/>
                <a:cs typeface="Calibri" panose="020F0502020204030204" pitchFamily="34" charset="0"/>
              </a:rPr>
              <a:t>Ахмет Ясауи университетінің Білім беру бағдарламалары рейтингі </a:t>
            </a:r>
            <a:br>
              <a:rPr lang="ru-RU" sz="1400" dirty="0">
                <a:effectLst/>
                <a:latin typeface="Calibri" panose="020F0502020204030204" pitchFamily="34" charset="0"/>
                <a:ea typeface="Calibri" panose="020F0502020204030204" pitchFamily="34" charset="0"/>
                <a:cs typeface="Calibri" panose="020F0502020204030204" pitchFamily="34" charset="0"/>
              </a:rPr>
            </a:br>
            <a:r>
              <a:rPr lang="kk-KZ" sz="1400" b="1" dirty="0">
                <a:effectLst/>
                <a:latin typeface="Times New Roman" panose="02020603050405020304" pitchFamily="18" charset="0"/>
                <a:ea typeface="Times New Roman" panose="02020603050405020304" pitchFamily="18" charset="0"/>
                <a:cs typeface="Calibri" panose="020F0502020204030204" pitchFamily="34" charset="0"/>
              </a:rPr>
              <a:t> </a:t>
            </a:r>
            <a:r>
              <a:rPr lang="kk-KZ" sz="1400" dirty="0">
                <a:effectLst/>
                <a:latin typeface="Times New Roman" panose="02020603050405020304" pitchFamily="18" charset="0"/>
                <a:ea typeface="Times New Roman" panose="02020603050405020304" pitchFamily="18" charset="0"/>
                <a:cs typeface="Calibri" panose="020F0502020204030204" pitchFamily="34" charset="0"/>
              </a:rPr>
              <a:t>(2018-2019-2020-2021-2022-2023 жылдар)     (ҚР “Атамекен” ұлттық кәсіпкерлер палатасы)</a:t>
            </a:r>
            <a:endParaRPr sz="1400" dirty="0"/>
          </a:p>
        </p:txBody>
      </p:sp>
      <p:graphicFrame>
        <p:nvGraphicFramePr>
          <p:cNvPr id="5" name="Таблица 4">
            <a:extLst>
              <a:ext uri="{FF2B5EF4-FFF2-40B4-BE49-F238E27FC236}">
                <a16:creationId xmlns:a16="http://schemas.microsoft.com/office/drawing/2014/main" id="{A5EA4E60-9EC8-D332-FAE7-EF3BBC4FA3EC}"/>
              </a:ext>
            </a:extLst>
          </p:cNvPr>
          <p:cNvGraphicFramePr>
            <a:graphicFrameLocks noGrp="1"/>
          </p:cNvGraphicFramePr>
          <p:nvPr>
            <p:extLst>
              <p:ext uri="{D42A27DB-BD31-4B8C-83A1-F6EECF244321}">
                <p14:modId xmlns:p14="http://schemas.microsoft.com/office/powerpoint/2010/main" val="3968833336"/>
              </p:ext>
            </p:extLst>
          </p:nvPr>
        </p:nvGraphicFramePr>
        <p:xfrm>
          <a:off x="762000" y="990601"/>
          <a:ext cx="10812844" cy="3657599"/>
        </p:xfrm>
        <a:graphic>
          <a:graphicData uri="http://schemas.openxmlformats.org/drawingml/2006/table">
            <a:tbl>
              <a:tblPr bandRow="1">
                <a:tableStyleId>{5C22544A-7EE6-4342-B048-85BDC9FD1C3A}</a:tableStyleId>
              </a:tblPr>
              <a:tblGrid>
                <a:gridCol w="671601">
                  <a:extLst>
                    <a:ext uri="{9D8B030D-6E8A-4147-A177-3AD203B41FA5}">
                      <a16:colId xmlns:a16="http://schemas.microsoft.com/office/drawing/2014/main" val="618969511"/>
                    </a:ext>
                  </a:extLst>
                </a:gridCol>
                <a:gridCol w="1197116">
                  <a:extLst>
                    <a:ext uri="{9D8B030D-6E8A-4147-A177-3AD203B41FA5}">
                      <a16:colId xmlns:a16="http://schemas.microsoft.com/office/drawing/2014/main" val="2528207300"/>
                    </a:ext>
                  </a:extLst>
                </a:gridCol>
                <a:gridCol w="502829">
                  <a:extLst>
                    <a:ext uri="{9D8B030D-6E8A-4147-A177-3AD203B41FA5}">
                      <a16:colId xmlns:a16="http://schemas.microsoft.com/office/drawing/2014/main" val="2270034000"/>
                    </a:ext>
                  </a:extLst>
                </a:gridCol>
                <a:gridCol w="135255">
                  <a:extLst>
                    <a:ext uri="{9D8B030D-6E8A-4147-A177-3AD203B41FA5}">
                      <a16:colId xmlns:a16="http://schemas.microsoft.com/office/drawing/2014/main" val="1483805234"/>
                    </a:ext>
                  </a:extLst>
                </a:gridCol>
                <a:gridCol w="487365">
                  <a:extLst>
                    <a:ext uri="{9D8B030D-6E8A-4147-A177-3AD203B41FA5}">
                      <a16:colId xmlns:a16="http://schemas.microsoft.com/office/drawing/2014/main" val="3394731024"/>
                    </a:ext>
                  </a:extLst>
                </a:gridCol>
                <a:gridCol w="551509">
                  <a:extLst>
                    <a:ext uri="{9D8B030D-6E8A-4147-A177-3AD203B41FA5}">
                      <a16:colId xmlns:a16="http://schemas.microsoft.com/office/drawing/2014/main" val="3401344172"/>
                    </a:ext>
                  </a:extLst>
                </a:gridCol>
                <a:gridCol w="551509">
                  <a:extLst>
                    <a:ext uri="{9D8B030D-6E8A-4147-A177-3AD203B41FA5}">
                      <a16:colId xmlns:a16="http://schemas.microsoft.com/office/drawing/2014/main" val="3998698992"/>
                    </a:ext>
                  </a:extLst>
                </a:gridCol>
                <a:gridCol w="341329">
                  <a:extLst>
                    <a:ext uri="{9D8B030D-6E8A-4147-A177-3AD203B41FA5}">
                      <a16:colId xmlns:a16="http://schemas.microsoft.com/office/drawing/2014/main" val="3472750598"/>
                    </a:ext>
                  </a:extLst>
                </a:gridCol>
                <a:gridCol w="135255">
                  <a:extLst>
                    <a:ext uri="{9D8B030D-6E8A-4147-A177-3AD203B41FA5}">
                      <a16:colId xmlns:a16="http://schemas.microsoft.com/office/drawing/2014/main" val="1868845243"/>
                    </a:ext>
                  </a:extLst>
                </a:gridCol>
                <a:gridCol w="406044">
                  <a:extLst>
                    <a:ext uri="{9D8B030D-6E8A-4147-A177-3AD203B41FA5}">
                      <a16:colId xmlns:a16="http://schemas.microsoft.com/office/drawing/2014/main" val="3655622880"/>
                    </a:ext>
                  </a:extLst>
                </a:gridCol>
                <a:gridCol w="135255">
                  <a:extLst>
                    <a:ext uri="{9D8B030D-6E8A-4147-A177-3AD203B41FA5}">
                      <a16:colId xmlns:a16="http://schemas.microsoft.com/office/drawing/2014/main" val="504179332"/>
                    </a:ext>
                  </a:extLst>
                </a:gridCol>
                <a:gridCol w="483930">
                  <a:extLst>
                    <a:ext uri="{9D8B030D-6E8A-4147-A177-3AD203B41FA5}">
                      <a16:colId xmlns:a16="http://schemas.microsoft.com/office/drawing/2014/main" val="1114831963"/>
                    </a:ext>
                  </a:extLst>
                </a:gridCol>
                <a:gridCol w="483930">
                  <a:extLst>
                    <a:ext uri="{9D8B030D-6E8A-4147-A177-3AD203B41FA5}">
                      <a16:colId xmlns:a16="http://schemas.microsoft.com/office/drawing/2014/main" val="2105918455"/>
                    </a:ext>
                  </a:extLst>
                </a:gridCol>
                <a:gridCol w="730192">
                  <a:extLst>
                    <a:ext uri="{9D8B030D-6E8A-4147-A177-3AD203B41FA5}">
                      <a16:colId xmlns:a16="http://schemas.microsoft.com/office/drawing/2014/main" val="2184853333"/>
                    </a:ext>
                  </a:extLst>
                </a:gridCol>
                <a:gridCol w="730192">
                  <a:extLst>
                    <a:ext uri="{9D8B030D-6E8A-4147-A177-3AD203B41FA5}">
                      <a16:colId xmlns:a16="http://schemas.microsoft.com/office/drawing/2014/main" val="2796234366"/>
                    </a:ext>
                  </a:extLst>
                </a:gridCol>
                <a:gridCol w="487365">
                  <a:extLst>
                    <a:ext uri="{9D8B030D-6E8A-4147-A177-3AD203B41FA5}">
                      <a16:colId xmlns:a16="http://schemas.microsoft.com/office/drawing/2014/main" val="1412977955"/>
                    </a:ext>
                  </a:extLst>
                </a:gridCol>
                <a:gridCol w="567544">
                  <a:extLst>
                    <a:ext uri="{9D8B030D-6E8A-4147-A177-3AD203B41FA5}">
                      <a16:colId xmlns:a16="http://schemas.microsoft.com/office/drawing/2014/main" val="1682073587"/>
                    </a:ext>
                  </a:extLst>
                </a:gridCol>
                <a:gridCol w="579571">
                  <a:extLst>
                    <a:ext uri="{9D8B030D-6E8A-4147-A177-3AD203B41FA5}">
                      <a16:colId xmlns:a16="http://schemas.microsoft.com/office/drawing/2014/main" val="1463691855"/>
                    </a:ext>
                  </a:extLst>
                </a:gridCol>
                <a:gridCol w="579571">
                  <a:extLst>
                    <a:ext uri="{9D8B030D-6E8A-4147-A177-3AD203B41FA5}">
                      <a16:colId xmlns:a16="http://schemas.microsoft.com/office/drawing/2014/main" val="1501992164"/>
                    </a:ext>
                  </a:extLst>
                </a:gridCol>
                <a:gridCol w="568117">
                  <a:extLst>
                    <a:ext uri="{9D8B030D-6E8A-4147-A177-3AD203B41FA5}">
                      <a16:colId xmlns:a16="http://schemas.microsoft.com/office/drawing/2014/main" val="292877211"/>
                    </a:ext>
                  </a:extLst>
                </a:gridCol>
                <a:gridCol w="487365">
                  <a:extLst>
                    <a:ext uri="{9D8B030D-6E8A-4147-A177-3AD203B41FA5}">
                      <a16:colId xmlns:a16="http://schemas.microsoft.com/office/drawing/2014/main" val="3149375553"/>
                    </a:ext>
                  </a:extLst>
                </a:gridCol>
              </a:tblGrid>
              <a:tr h="188704">
                <a:tc rowSpan="3">
                  <a:txBody>
                    <a:bodyPr/>
                    <a:lstStyle/>
                    <a:p>
                      <a:pPr marL="0" indent="0">
                        <a:lnSpc>
                          <a:spcPct val="100000"/>
                        </a:lnSpc>
                        <a:spcAft>
                          <a:spcPts val="0"/>
                        </a:spcAft>
                      </a:pPr>
                      <a:r>
                        <a:rPr lang="kk-KZ" sz="1000" dirty="0">
                          <a:effectLst/>
                          <a:latin typeface="Times New Roman" panose="02020603050405020304" pitchFamily="18" charset="0"/>
                          <a:cs typeface="Times New Roman" panose="02020603050405020304" pitchFamily="18" charset="0"/>
                        </a:rPr>
                        <a:t> </a:t>
                      </a:r>
                      <a:endParaRPr lang="ru-RU" sz="900" dirty="0">
                        <a:effectLst/>
                        <a:latin typeface="Times New Roman" panose="02020603050405020304" pitchFamily="18" charset="0"/>
                        <a:cs typeface="Times New Roman" panose="02020603050405020304" pitchFamily="18" charset="0"/>
                      </a:endParaRPr>
                    </a:p>
                    <a:p>
                      <a:pPr marL="0" indent="0">
                        <a:lnSpc>
                          <a:spcPct val="100000"/>
                        </a:lnSpc>
                        <a:spcAft>
                          <a:spcPts val="0"/>
                        </a:spcAft>
                      </a:pPr>
                      <a:r>
                        <a:rPr lang="kk-KZ" sz="1000" dirty="0">
                          <a:effectLst/>
                          <a:latin typeface="Times New Roman" panose="02020603050405020304" pitchFamily="18" charset="0"/>
                          <a:cs typeface="Times New Roman" panose="02020603050405020304" pitchFamily="18" charset="0"/>
                        </a:rPr>
                        <a:t> </a:t>
                      </a:r>
                      <a:endParaRPr lang="ru-RU" sz="900" dirty="0">
                        <a:effectLst/>
                        <a:latin typeface="Times New Roman" panose="02020603050405020304" pitchFamily="18" charset="0"/>
                        <a:cs typeface="Times New Roman" panose="02020603050405020304" pitchFamily="18" charset="0"/>
                      </a:endParaRPr>
                    </a:p>
                    <a:p>
                      <a:pPr marL="0" indent="0">
                        <a:lnSpc>
                          <a:spcPct val="100000"/>
                        </a:lnSpc>
                        <a:spcAft>
                          <a:spcPts val="0"/>
                        </a:spcAft>
                      </a:pPr>
                      <a:r>
                        <a:rPr lang="kk-KZ" sz="1000" dirty="0">
                          <a:effectLst/>
                          <a:latin typeface="Times New Roman" panose="02020603050405020304" pitchFamily="18" charset="0"/>
                          <a:cs typeface="Times New Roman" panose="02020603050405020304" pitchFamily="18" charset="0"/>
                        </a:rPr>
                        <a:t>№</a:t>
                      </a:r>
                      <a:endParaRPr lang="ru-RU"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rowSpan="3">
                  <a:txBody>
                    <a:bodyPr/>
                    <a:lstStyle/>
                    <a:p>
                      <a:pPr marL="0" indent="0" algn="ctr">
                        <a:lnSpc>
                          <a:spcPct val="100000"/>
                        </a:lnSpc>
                        <a:spcAft>
                          <a:spcPts val="0"/>
                        </a:spcAft>
                      </a:pPr>
                      <a:r>
                        <a:rPr lang="kk-KZ" sz="1000" dirty="0">
                          <a:effectLst/>
                          <a:latin typeface="Times New Roman" panose="02020603050405020304" pitchFamily="18" charset="0"/>
                          <a:cs typeface="Times New Roman" panose="02020603050405020304" pitchFamily="18" charset="0"/>
                        </a:rPr>
                        <a:t> </a:t>
                      </a:r>
                      <a:endParaRPr lang="ru-RU" sz="900" dirty="0">
                        <a:effectLst/>
                        <a:latin typeface="Times New Roman" panose="02020603050405020304" pitchFamily="18" charset="0"/>
                        <a:cs typeface="Times New Roman" panose="02020603050405020304" pitchFamily="18" charset="0"/>
                      </a:endParaRPr>
                    </a:p>
                    <a:p>
                      <a:pPr marL="0" indent="0" algn="ctr">
                        <a:lnSpc>
                          <a:spcPct val="100000"/>
                        </a:lnSpc>
                        <a:spcAft>
                          <a:spcPts val="0"/>
                        </a:spcAft>
                      </a:pPr>
                      <a:r>
                        <a:rPr lang="kk-KZ" sz="1000" dirty="0">
                          <a:effectLst/>
                          <a:latin typeface="Times New Roman" panose="02020603050405020304" pitchFamily="18" charset="0"/>
                          <a:cs typeface="Times New Roman" panose="02020603050405020304" pitchFamily="18" charset="0"/>
                        </a:rPr>
                        <a:t> </a:t>
                      </a:r>
                      <a:endParaRPr lang="ru-RU" sz="900" dirty="0">
                        <a:effectLst/>
                        <a:latin typeface="Times New Roman" panose="02020603050405020304" pitchFamily="18" charset="0"/>
                        <a:cs typeface="Times New Roman" panose="02020603050405020304" pitchFamily="18" charset="0"/>
                      </a:endParaRPr>
                    </a:p>
                    <a:p>
                      <a:pPr marL="0" indent="0" algn="ctr">
                        <a:lnSpc>
                          <a:spcPct val="100000"/>
                        </a:lnSpc>
                        <a:spcAft>
                          <a:spcPts val="0"/>
                        </a:spcAft>
                      </a:pPr>
                      <a:r>
                        <a:rPr lang="kk-KZ" sz="1000" dirty="0">
                          <a:effectLst/>
                          <a:latin typeface="Times New Roman" panose="02020603050405020304" pitchFamily="18" charset="0"/>
                          <a:cs typeface="Times New Roman" panose="02020603050405020304" pitchFamily="18" charset="0"/>
                        </a:rPr>
                        <a:t>Білім беру бағдарламасы тобы</a:t>
                      </a:r>
                      <a:endParaRPr lang="ru-RU"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gridSpan="12">
                  <a:txBody>
                    <a:bodyPr/>
                    <a:lstStyle/>
                    <a:p>
                      <a:pPr marL="0" indent="0" algn="ctr">
                        <a:lnSpc>
                          <a:spcPct val="100000"/>
                        </a:lnSpc>
                        <a:spcAft>
                          <a:spcPts val="0"/>
                        </a:spcAft>
                      </a:pPr>
                      <a:r>
                        <a:rPr lang="kk-KZ" sz="1000">
                          <a:effectLst/>
                          <a:latin typeface="Times New Roman" panose="02020603050405020304" pitchFamily="18" charset="0"/>
                          <a:cs typeface="Times New Roman" panose="02020603050405020304" pitchFamily="18" charset="0"/>
                        </a:rPr>
                        <a:t>Рейтингтегі орны мен ЖОО саны</a:t>
                      </a:r>
                      <a:endParaRPr lang="ru-RU"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gridSpan="7">
                  <a:txBody>
                    <a:bodyPr/>
                    <a:lstStyle/>
                    <a:p>
                      <a:pPr marL="0" indent="0" algn="ctr">
                        <a:lnSpc>
                          <a:spcPct val="100000"/>
                        </a:lnSpc>
                        <a:spcAft>
                          <a:spcPts val="0"/>
                        </a:spcAft>
                      </a:pPr>
                      <a:r>
                        <a:rPr lang="kk-KZ" sz="1000">
                          <a:effectLst/>
                          <a:latin typeface="Times New Roman" panose="02020603050405020304" pitchFamily="18" charset="0"/>
                          <a:cs typeface="Times New Roman" panose="02020603050405020304" pitchFamily="18" charset="0"/>
                        </a:rPr>
                        <a:t>ББ көрсеткіштері 2022/2023</a:t>
                      </a:r>
                      <a:endParaRPr lang="ru-RU"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15767211"/>
                  </a:ext>
                </a:extLst>
              </a:tr>
              <a:tr h="2339797">
                <a:tc vMerge="1">
                  <a:txBody>
                    <a:bodyPr/>
                    <a:lstStyle/>
                    <a:p>
                      <a:endParaRPr lang="ru-RU"/>
                    </a:p>
                  </a:txBody>
                  <a:tcPr/>
                </a:tc>
                <a:tc vMerge="1">
                  <a:txBody>
                    <a:bodyPr/>
                    <a:lstStyle/>
                    <a:p>
                      <a:endParaRPr lang="ru-RU"/>
                    </a:p>
                  </a:txBody>
                  <a:tcPr/>
                </a:tc>
                <a:tc rowSpan="2" gridSpan="2">
                  <a:txBody>
                    <a:bodyPr/>
                    <a:lstStyle/>
                    <a:p>
                      <a:pPr marL="0" indent="0" algn="ctr">
                        <a:lnSpc>
                          <a:spcPct val="100000"/>
                        </a:lnSpc>
                        <a:spcAft>
                          <a:spcPts val="0"/>
                        </a:spcAft>
                      </a:pPr>
                      <a:r>
                        <a:rPr lang="kk-KZ" sz="1000" dirty="0">
                          <a:effectLst/>
                          <a:latin typeface="Times New Roman" panose="02020603050405020304" pitchFamily="18" charset="0"/>
                          <a:cs typeface="Times New Roman" panose="02020603050405020304" pitchFamily="18" charset="0"/>
                        </a:rPr>
                        <a:t>2018</a:t>
                      </a:r>
                      <a:endParaRPr lang="ru-RU"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rowSpan="2" hMerge="1">
                  <a:txBody>
                    <a:bodyPr/>
                    <a:lstStyle/>
                    <a:p>
                      <a:endParaRPr lang="ru-RU"/>
                    </a:p>
                  </a:txBody>
                  <a:tcPr/>
                </a:tc>
                <a:tc rowSpan="2">
                  <a:txBody>
                    <a:bodyPr/>
                    <a:lstStyle/>
                    <a:p>
                      <a:pPr marL="0" indent="0" algn="ctr">
                        <a:lnSpc>
                          <a:spcPct val="100000"/>
                        </a:lnSpc>
                        <a:spcAft>
                          <a:spcPts val="0"/>
                        </a:spcAft>
                      </a:pPr>
                      <a:r>
                        <a:rPr lang="kk-KZ" sz="1000">
                          <a:effectLst/>
                          <a:latin typeface="Times New Roman" panose="02020603050405020304" pitchFamily="18" charset="0"/>
                          <a:cs typeface="Times New Roman" panose="02020603050405020304" pitchFamily="18" charset="0"/>
                        </a:rPr>
                        <a:t>2019</a:t>
                      </a:r>
                      <a:endParaRPr lang="ru-RU"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rowSpan="2">
                  <a:txBody>
                    <a:bodyPr/>
                    <a:lstStyle/>
                    <a:p>
                      <a:pPr marL="0" indent="0" algn="ctr">
                        <a:lnSpc>
                          <a:spcPct val="100000"/>
                        </a:lnSpc>
                        <a:spcAft>
                          <a:spcPts val="0"/>
                        </a:spcAft>
                      </a:pPr>
                      <a:r>
                        <a:rPr lang="kk-KZ" sz="1000" dirty="0">
                          <a:effectLst/>
                          <a:latin typeface="Times New Roman" panose="02020603050405020304" pitchFamily="18" charset="0"/>
                          <a:cs typeface="Times New Roman" panose="02020603050405020304" pitchFamily="18" charset="0"/>
                        </a:rPr>
                        <a:t>2020</a:t>
                      </a:r>
                      <a:endParaRPr lang="ru-RU"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rowSpan="2">
                  <a:txBody>
                    <a:bodyPr/>
                    <a:lstStyle/>
                    <a:p>
                      <a:pPr marL="0" indent="0">
                        <a:lnSpc>
                          <a:spcPct val="100000"/>
                        </a:lnSpc>
                        <a:spcAft>
                          <a:spcPts val="0"/>
                        </a:spcAft>
                      </a:pPr>
                      <a:r>
                        <a:rPr lang="kk-KZ" sz="1000">
                          <a:effectLst/>
                          <a:latin typeface="Times New Roman" panose="02020603050405020304" pitchFamily="18" charset="0"/>
                          <a:cs typeface="Times New Roman" panose="02020603050405020304" pitchFamily="18" charset="0"/>
                        </a:rPr>
                        <a:t>2021</a:t>
                      </a:r>
                      <a:endParaRPr lang="ru-RU"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rowSpan="2" gridSpan="2">
                  <a:txBody>
                    <a:bodyPr/>
                    <a:lstStyle/>
                    <a:p>
                      <a:pPr marL="0" indent="0">
                        <a:lnSpc>
                          <a:spcPct val="100000"/>
                        </a:lnSpc>
                        <a:spcAft>
                          <a:spcPts val="0"/>
                        </a:spcAft>
                      </a:pPr>
                      <a:r>
                        <a:rPr lang="kk-KZ" sz="900" dirty="0">
                          <a:effectLst/>
                          <a:latin typeface="Times New Roman" panose="02020603050405020304" pitchFamily="18" charset="0"/>
                          <a:cs typeface="Times New Roman" panose="02020603050405020304" pitchFamily="18" charset="0"/>
                        </a:rPr>
                        <a:t>Салыс</a:t>
                      </a:r>
                      <a:endParaRPr lang="ru-RU" sz="900" dirty="0">
                        <a:effectLst/>
                        <a:latin typeface="Times New Roman" panose="02020603050405020304" pitchFamily="18" charset="0"/>
                        <a:cs typeface="Times New Roman" panose="02020603050405020304" pitchFamily="18" charset="0"/>
                      </a:endParaRPr>
                    </a:p>
                    <a:p>
                      <a:pPr marL="0" indent="0">
                        <a:lnSpc>
                          <a:spcPct val="100000"/>
                        </a:lnSpc>
                        <a:spcAft>
                          <a:spcPts val="0"/>
                        </a:spcAft>
                      </a:pPr>
                      <a:r>
                        <a:rPr lang="kk-KZ" sz="900" dirty="0">
                          <a:effectLst/>
                          <a:latin typeface="Times New Roman" panose="02020603050405020304" pitchFamily="18" charset="0"/>
                          <a:cs typeface="Times New Roman" panose="02020603050405020304" pitchFamily="18" charset="0"/>
                        </a:rPr>
                        <a:t>тырма</a:t>
                      </a:r>
                      <a:endParaRPr lang="ru-RU" sz="900" dirty="0">
                        <a:effectLst/>
                        <a:latin typeface="Times New Roman" panose="02020603050405020304" pitchFamily="18" charset="0"/>
                        <a:cs typeface="Times New Roman" panose="02020603050405020304" pitchFamily="18" charset="0"/>
                      </a:endParaRPr>
                    </a:p>
                    <a:p>
                      <a:pPr marL="0" indent="0">
                        <a:lnSpc>
                          <a:spcPct val="100000"/>
                        </a:lnSpc>
                        <a:spcAft>
                          <a:spcPts val="0"/>
                        </a:spcAft>
                      </a:pPr>
                      <a:r>
                        <a:rPr lang="kk-KZ" sz="900" dirty="0">
                          <a:effectLst/>
                          <a:latin typeface="Times New Roman" panose="02020603050405020304" pitchFamily="18" charset="0"/>
                          <a:cs typeface="Times New Roman" panose="02020603050405020304" pitchFamily="18" charset="0"/>
                        </a:rPr>
                        <a:t>лы пози</a:t>
                      </a:r>
                      <a:endParaRPr lang="ru-RU" sz="900" dirty="0">
                        <a:effectLst/>
                        <a:latin typeface="Times New Roman" panose="02020603050405020304" pitchFamily="18" charset="0"/>
                        <a:cs typeface="Times New Roman" panose="02020603050405020304" pitchFamily="18" charset="0"/>
                      </a:endParaRPr>
                    </a:p>
                    <a:p>
                      <a:pPr marL="0" indent="0">
                        <a:lnSpc>
                          <a:spcPct val="100000"/>
                        </a:lnSpc>
                        <a:spcAft>
                          <a:spcPts val="0"/>
                        </a:spcAft>
                      </a:pPr>
                      <a:r>
                        <a:rPr lang="kk-KZ" sz="900" dirty="0">
                          <a:effectLst/>
                          <a:latin typeface="Times New Roman" panose="02020603050405020304" pitchFamily="18" charset="0"/>
                          <a:cs typeface="Times New Roman" panose="02020603050405020304" pitchFamily="18" charset="0"/>
                        </a:rPr>
                        <a:t>ция</a:t>
                      </a:r>
                      <a:endParaRPr lang="ru-RU"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rowSpan="2" hMerge="1">
                  <a:txBody>
                    <a:bodyPr/>
                    <a:lstStyle/>
                    <a:p>
                      <a:endParaRPr lang="ru-RU"/>
                    </a:p>
                  </a:txBody>
                  <a:tcPr/>
                </a:tc>
                <a:tc rowSpan="2" gridSpan="2">
                  <a:txBody>
                    <a:bodyPr/>
                    <a:lstStyle/>
                    <a:p>
                      <a:pPr marL="0" indent="0">
                        <a:lnSpc>
                          <a:spcPct val="100000"/>
                        </a:lnSpc>
                        <a:spcAft>
                          <a:spcPts val="0"/>
                        </a:spcAft>
                      </a:pPr>
                      <a:r>
                        <a:rPr lang="kk-KZ" sz="1000" dirty="0">
                          <a:effectLst/>
                          <a:latin typeface="Times New Roman" panose="02020603050405020304" pitchFamily="18" charset="0"/>
                          <a:cs typeface="Times New Roman" panose="02020603050405020304" pitchFamily="18" charset="0"/>
                        </a:rPr>
                        <a:t>2022</a:t>
                      </a:r>
                      <a:endParaRPr lang="ru-RU" sz="900" dirty="0">
                        <a:effectLst/>
                        <a:latin typeface="Times New Roman" panose="02020603050405020304" pitchFamily="18" charset="0"/>
                        <a:cs typeface="Times New Roman" panose="02020603050405020304" pitchFamily="18" charset="0"/>
                      </a:endParaRPr>
                    </a:p>
                    <a:p>
                      <a:pPr marL="0" indent="0">
                        <a:lnSpc>
                          <a:spcPct val="100000"/>
                        </a:lnSpc>
                        <a:spcAft>
                          <a:spcPts val="0"/>
                        </a:spcAft>
                      </a:pPr>
                      <a:r>
                        <a:rPr lang="kk-KZ" sz="1000" dirty="0">
                          <a:effectLst/>
                          <a:latin typeface="Times New Roman" panose="02020603050405020304" pitchFamily="18" charset="0"/>
                          <a:cs typeface="Times New Roman" panose="02020603050405020304" pitchFamily="18" charset="0"/>
                        </a:rPr>
                        <a:t> </a:t>
                      </a:r>
                      <a:endParaRPr lang="ru-RU" sz="900" dirty="0">
                        <a:effectLst/>
                        <a:latin typeface="Times New Roman" panose="02020603050405020304" pitchFamily="18" charset="0"/>
                        <a:cs typeface="Times New Roman" panose="02020603050405020304" pitchFamily="18" charset="0"/>
                      </a:endParaRPr>
                    </a:p>
                    <a:p>
                      <a:pPr marL="0" indent="0">
                        <a:lnSpc>
                          <a:spcPct val="100000"/>
                        </a:lnSpc>
                        <a:spcAft>
                          <a:spcPts val="0"/>
                        </a:spcAft>
                      </a:pPr>
                      <a:r>
                        <a:rPr lang="kk-KZ" sz="1000" dirty="0">
                          <a:effectLst/>
                          <a:latin typeface="Times New Roman" panose="02020603050405020304" pitchFamily="18" charset="0"/>
                          <a:cs typeface="Times New Roman" panose="02020603050405020304" pitchFamily="18" charset="0"/>
                        </a:rPr>
                        <a:t> </a:t>
                      </a:r>
                      <a:endParaRPr lang="ru-RU" sz="900" dirty="0">
                        <a:effectLst/>
                        <a:latin typeface="Times New Roman" panose="02020603050405020304" pitchFamily="18" charset="0"/>
                        <a:cs typeface="Times New Roman" panose="02020603050405020304" pitchFamily="18" charset="0"/>
                      </a:endParaRPr>
                    </a:p>
                    <a:p>
                      <a:pPr marL="0" indent="0">
                        <a:lnSpc>
                          <a:spcPct val="100000"/>
                        </a:lnSpc>
                        <a:spcAft>
                          <a:spcPts val="0"/>
                        </a:spcAft>
                      </a:pPr>
                      <a:r>
                        <a:rPr lang="kk-KZ" sz="1000" dirty="0">
                          <a:effectLst/>
                          <a:latin typeface="Times New Roman" panose="02020603050405020304" pitchFamily="18" charset="0"/>
                          <a:cs typeface="Times New Roman" panose="02020603050405020304" pitchFamily="18" charset="0"/>
                        </a:rPr>
                        <a:t> </a:t>
                      </a:r>
                      <a:endParaRPr lang="ru-RU"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rowSpan="2" hMerge="1">
                  <a:txBody>
                    <a:bodyPr/>
                    <a:lstStyle/>
                    <a:p>
                      <a:endParaRPr lang="ru-RU"/>
                    </a:p>
                  </a:txBody>
                  <a:tcPr/>
                </a:tc>
                <a:tc rowSpan="2">
                  <a:txBody>
                    <a:bodyPr/>
                    <a:lstStyle/>
                    <a:p>
                      <a:pPr marL="0" indent="0">
                        <a:lnSpc>
                          <a:spcPct val="100000"/>
                        </a:lnSpc>
                        <a:spcAft>
                          <a:spcPts val="0"/>
                        </a:spcAft>
                      </a:pPr>
                      <a:r>
                        <a:rPr lang="kk-KZ" sz="900" dirty="0">
                          <a:effectLst/>
                          <a:latin typeface="Times New Roman" panose="02020603050405020304" pitchFamily="18" charset="0"/>
                          <a:cs typeface="Times New Roman" panose="02020603050405020304" pitchFamily="18" charset="0"/>
                        </a:rPr>
                        <a:t>Салыс</a:t>
                      </a:r>
                      <a:endParaRPr lang="ru-RU" sz="900" dirty="0">
                        <a:effectLst/>
                        <a:latin typeface="Times New Roman" panose="02020603050405020304" pitchFamily="18" charset="0"/>
                        <a:cs typeface="Times New Roman" panose="02020603050405020304" pitchFamily="18" charset="0"/>
                      </a:endParaRPr>
                    </a:p>
                    <a:p>
                      <a:pPr marL="0" indent="0">
                        <a:lnSpc>
                          <a:spcPct val="100000"/>
                        </a:lnSpc>
                        <a:spcAft>
                          <a:spcPts val="0"/>
                        </a:spcAft>
                      </a:pPr>
                      <a:r>
                        <a:rPr lang="kk-KZ" sz="900" dirty="0">
                          <a:effectLst/>
                          <a:latin typeface="Times New Roman" panose="02020603050405020304" pitchFamily="18" charset="0"/>
                          <a:cs typeface="Times New Roman" panose="02020603050405020304" pitchFamily="18" charset="0"/>
                        </a:rPr>
                        <a:t>тырма</a:t>
                      </a:r>
                      <a:endParaRPr lang="ru-RU" sz="900" dirty="0">
                        <a:effectLst/>
                        <a:latin typeface="Times New Roman" panose="02020603050405020304" pitchFamily="18" charset="0"/>
                        <a:cs typeface="Times New Roman" panose="02020603050405020304" pitchFamily="18" charset="0"/>
                      </a:endParaRPr>
                    </a:p>
                    <a:p>
                      <a:pPr marL="0" indent="0">
                        <a:lnSpc>
                          <a:spcPct val="100000"/>
                        </a:lnSpc>
                        <a:spcAft>
                          <a:spcPts val="0"/>
                        </a:spcAft>
                      </a:pPr>
                      <a:r>
                        <a:rPr lang="kk-KZ" sz="900" dirty="0">
                          <a:effectLst/>
                          <a:latin typeface="Times New Roman" panose="02020603050405020304" pitchFamily="18" charset="0"/>
                          <a:cs typeface="Times New Roman" panose="02020603050405020304" pitchFamily="18" charset="0"/>
                        </a:rPr>
                        <a:t>лы позиция</a:t>
                      </a:r>
                      <a:endParaRPr lang="ru-RU"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rowSpan="2">
                  <a:txBody>
                    <a:bodyPr/>
                    <a:lstStyle/>
                    <a:p>
                      <a:pPr marL="0" indent="0">
                        <a:lnSpc>
                          <a:spcPct val="100000"/>
                        </a:lnSpc>
                        <a:spcAft>
                          <a:spcPts val="0"/>
                        </a:spcAft>
                      </a:pPr>
                      <a:r>
                        <a:rPr lang="kk-KZ" sz="1000">
                          <a:effectLst/>
                          <a:latin typeface="Times New Roman" panose="02020603050405020304" pitchFamily="18" charset="0"/>
                          <a:cs typeface="Times New Roman" panose="02020603050405020304" pitchFamily="18" charset="0"/>
                        </a:rPr>
                        <a:t>2023</a:t>
                      </a:r>
                      <a:endParaRPr lang="ru-RU" sz="900">
                        <a:effectLst/>
                        <a:latin typeface="Times New Roman" panose="02020603050405020304" pitchFamily="18" charset="0"/>
                        <a:cs typeface="Times New Roman" panose="02020603050405020304" pitchFamily="18" charset="0"/>
                      </a:endParaRPr>
                    </a:p>
                    <a:p>
                      <a:pPr marL="0" indent="0">
                        <a:lnSpc>
                          <a:spcPct val="100000"/>
                        </a:lnSpc>
                        <a:spcAft>
                          <a:spcPts val="0"/>
                        </a:spcAft>
                      </a:pPr>
                      <a:r>
                        <a:rPr lang="kk-KZ" sz="1000">
                          <a:effectLst/>
                          <a:latin typeface="Times New Roman" panose="02020603050405020304" pitchFamily="18" charset="0"/>
                          <a:cs typeface="Times New Roman" panose="02020603050405020304" pitchFamily="18" charset="0"/>
                        </a:rPr>
                        <a:t> </a:t>
                      </a:r>
                      <a:endParaRPr lang="ru-RU" sz="900">
                        <a:effectLst/>
                        <a:latin typeface="Times New Roman" panose="02020603050405020304" pitchFamily="18" charset="0"/>
                        <a:cs typeface="Times New Roman" panose="02020603050405020304" pitchFamily="18" charset="0"/>
                      </a:endParaRPr>
                    </a:p>
                    <a:p>
                      <a:pPr marL="0" indent="0">
                        <a:lnSpc>
                          <a:spcPct val="100000"/>
                        </a:lnSpc>
                        <a:spcAft>
                          <a:spcPts val="0"/>
                        </a:spcAft>
                      </a:pPr>
                      <a:r>
                        <a:rPr lang="kk-KZ" sz="1000">
                          <a:effectLst/>
                          <a:latin typeface="Times New Roman" panose="02020603050405020304" pitchFamily="18" charset="0"/>
                          <a:cs typeface="Times New Roman" panose="02020603050405020304" pitchFamily="18" charset="0"/>
                        </a:rPr>
                        <a:t> </a:t>
                      </a:r>
                      <a:endParaRPr lang="ru-RU" sz="900">
                        <a:effectLst/>
                        <a:latin typeface="Times New Roman" panose="02020603050405020304" pitchFamily="18" charset="0"/>
                        <a:cs typeface="Times New Roman" panose="02020603050405020304" pitchFamily="18" charset="0"/>
                      </a:endParaRPr>
                    </a:p>
                    <a:p>
                      <a:pPr marL="0" indent="0">
                        <a:lnSpc>
                          <a:spcPct val="100000"/>
                        </a:lnSpc>
                        <a:spcAft>
                          <a:spcPts val="0"/>
                        </a:spcAft>
                      </a:pPr>
                      <a:r>
                        <a:rPr lang="kk-KZ" sz="1000">
                          <a:effectLst/>
                          <a:latin typeface="Times New Roman" panose="02020603050405020304" pitchFamily="18" charset="0"/>
                          <a:cs typeface="Times New Roman" panose="02020603050405020304" pitchFamily="18" charset="0"/>
                        </a:rPr>
                        <a:t> </a:t>
                      </a:r>
                      <a:endParaRPr lang="ru-RU"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rowSpan="2">
                  <a:txBody>
                    <a:bodyPr/>
                    <a:lstStyle/>
                    <a:p>
                      <a:pPr marL="0" indent="0">
                        <a:lnSpc>
                          <a:spcPct val="100000"/>
                        </a:lnSpc>
                        <a:spcAft>
                          <a:spcPts val="0"/>
                        </a:spcAft>
                      </a:pPr>
                      <a:r>
                        <a:rPr lang="kk-KZ" sz="900" dirty="0">
                          <a:effectLst/>
                          <a:latin typeface="Times New Roman" panose="02020603050405020304" pitchFamily="18" charset="0"/>
                          <a:cs typeface="Times New Roman" panose="02020603050405020304" pitchFamily="18" charset="0"/>
                        </a:rPr>
                        <a:t>Салыс</a:t>
                      </a:r>
                      <a:endParaRPr lang="ru-RU" sz="900" dirty="0">
                        <a:effectLst/>
                        <a:latin typeface="Times New Roman" panose="02020603050405020304" pitchFamily="18" charset="0"/>
                        <a:cs typeface="Times New Roman" panose="02020603050405020304" pitchFamily="18" charset="0"/>
                      </a:endParaRPr>
                    </a:p>
                    <a:p>
                      <a:pPr marL="0" indent="0">
                        <a:lnSpc>
                          <a:spcPct val="100000"/>
                        </a:lnSpc>
                        <a:spcAft>
                          <a:spcPts val="0"/>
                        </a:spcAft>
                      </a:pPr>
                      <a:r>
                        <a:rPr lang="kk-KZ" sz="900" dirty="0">
                          <a:effectLst/>
                          <a:latin typeface="Times New Roman" panose="02020603050405020304" pitchFamily="18" charset="0"/>
                          <a:cs typeface="Times New Roman" panose="02020603050405020304" pitchFamily="18" charset="0"/>
                        </a:rPr>
                        <a:t>тырма</a:t>
                      </a:r>
                      <a:endParaRPr lang="ru-RU" sz="900" dirty="0">
                        <a:effectLst/>
                        <a:latin typeface="Times New Roman" panose="02020603050405020304" pitchFamily="18" charset="0"/>
                        <a:cs typeface="Times New Roman" panose="02020603050405020304" pitchFamily="18" charset="0"/>
                      </a:endParaRPr>
                    </a:p>
                    <a:p>
                      <a:pPr marL="0" indent="0">
                        <a:lnSpc>
                          <a:spcPct val="100000"/>
                        </a:lnSpc>
                        <a:spcAft>
                          <a:spcPts val="0"/>
                        </a:spcAft>
                      </a:pPr>
                      <a:r>
                        <a:rPr lang="kk-KZ" sz="900" dirty="0">
                          <a:effectLst/>
                          <a:latin typeface="Times New Roman" panose="02020603050405020304" pitchFamily="18" charset="0"/>
                          <a:cs typeface="Times New Roman" panose="02020603050405020304" pitchFamily="18" charset="0"/>
                        </a:rPr>
                        <a:t>лы позиция</a:t>
                      </a:r>
                      <a:endParaRPr lang="ru-RU"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a:txBody>
                    <a:bodyPr/>
                    <a:lstStyle/>
                    <a:p>
                      <a:pPr marL="0" indent="0" algn="ctr">
                        <a:lnSpc>
                          <a:spcPct val="100000"/>
                        </a:lnSpc>
                        <a:spcAft>
                          <a:spcPts val="0"/>
                        </a:spcAft>
                      </a:pPr>
                      <a:r>
                        <a:rPr lang="kk-KZ" sz="900" dirty="0">
                          <a:effectLst/>
                          <a:latin typeface="Times New Roman" panose="02020603050405020304" pitchFamily="18" charset="0"/>
                          <a:cs typeface="Times New Roman" panose="02020603050405020304" pitchFamily="18" charset="0"/>
                        </a:rPr>
                        <a:t>Медианалық еңбекақы (теңге)</a:t>
                      </a:r>
                      <a:endParaRPr lang="ru-RU"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a:txBody>
                    <a:bodyPr/>
                    <a:lstStyle/>
                    <a:p>
                      <a:pPr marL="0" indent="0" algn="ctr">
                        <a:lnSpc>
                          <a:spcPct val="100000"/>
                        </a:lnSpc>
                        <a:spcAft>
                          <a:spcPts val="0"/>
                        </a:spcAft>
                      </a:pPr>
                      <a:r>
                        <a:rPr lang="kk-KZ" sz="900" dirty="0">
                          <a:effectLst/>
                          <a:latin typeface="Times New Roman" panose="02020603050405020304" pitchFamily="18" charset="0"/>
                          <a:cs typeface="Times New Roman" panose="02020603050405020304" pitchFamily="18" charset="0"/>
                        </a:rPr>
                        <a:t>Жұмыспен қамтылу деңгейі (%)</a:t>
                      </a:r>
                      <a:endParaRPr lang="ru-RU"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a:txBody>
                    <a:bodyPr/>
                    <a:lstStyle/>
                    <a:p>
                      <a:pPr marL="0" indent="0" algn="ctr">
                        <a:lnSpc>
                          <a:spcPct val="100000"/>
                        </a:lnSpc>
                        <a:spcAft>
                          <a:spcPts val="0"/>
                        </a:spcAft>
                      </a:pPr>
                      <a:r>
                        <a:rPr lang="kk-KZ" sz="900" dirty="0">
                          <a:effectLst/>
                          <a:latin typeface="Times New Roman" panose="02020603050405020304" pitchFamily="18" charset="0"/>
                          <a:cs typeface="Times New Roman" panose="02020603050405020304" pitchFamily="18" charset="0"/>
                        </a:rPr>
                        <a:t>Жұмыс іздеу ұзақтығы (ай)</a:t>
                      </a:r>
                      <a:endParaRPr lang="ru-RU"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a:txBody>
                    <a:bodyPr/>
                    <a:lstStyle/>
                    <a:p>
                      <a:pPr marL="0" indent="0" algn="ctr">
                        <a:lnSpc>
                          <a:spcPct val="100000"/>
                        </a:lnSpc>
                        <a:spcAft>
                          <a:spcPts val="0"/>
                        </a:spcAft>
                      </a:pPr>
                      <a:r>
                        <a:rPr lang="kk-KZ" sz="900" dirty="0">
                          <a:effectLst/>
                          <a:latin typeface="Times New Roman" panose="02020603050405020304" pitchFamily="18" charset="0"/>
                          <a:cs typeface="Times New Roman" panose="02020603050405020304" pitchFamily="18" charset="0"/>
                        </a:rPr>
                        <a:t>Түлектердің мансаптық перспективасы  бағасы </a:t>
                      </a:r>
                      <a:endParaRPr lang="ru-RU"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a:txBody>
                    <a:bodyPr/>
                    <a:lstStyle/>
                    <a:p>
                      <a:pPr marL="0" indent="0">
                        <a:lnSpc>
                          <a:spcPct val="100000"/>
                        </a:lnSpc>
                        <a:spcAft>
                          <a:spcPts val="0"/>
                        </a:spcAft>
                      </a:pPr>
                      <a:r>
                        <a:rPr lang="kk-KZ" sz="900" dirty="0">
                          <a:effectLst/>
                          <a:latin typeface="Times New Roman" panose="02020603050405020304" pitchFamily="18" charset="0"/>
                          <a:cs typeface="Times New Roman" panose="02020603050405020304" pitchFamily="18" charset="0"/>
                        </a:rPr>
                        <a:t>Сараптамалық бағалау бойынша бағасы</a:t>
                      </a:r>
                      <a:endParaRPr lang="ru-RU"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a:txBody>
                    <a:bodyPr/>
                    <a:lstStyle/>
                    <a:p>
                      <a:pPr marL="0" indent="0" algn="ctr">
                        <a:lnSpc>
                          <a:spcPct val="100000"/>
                        </a:lnSpc>
                        <a:spcAft>
                          <a:spcPts val="0"/>
                        </a:spcAft>
                      </a:pPr>
                      <a:r>
                        <a:rPr lang="kk-KZ" sz="900" dirty="0">
                          <a:effectLst/>
                          <a:latin typeface="Times New Roman" panose="02020603050405020304" pitchFamily="18" charset="0"/>
                          <a:cs typeface="Times New Roman" panose="02020603050405020304" pitchFamily="18" charset="0"/>
                        </a:rPr>
                        <a:t>Статистикалық деректер және студент жетістіктері бойынша бағасы</a:t>
                      </a:r>
                      <a:endParaRPr lang="ru-RU"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a:txBody>
                    <a:bodyPr/>
                    <a:lstStyle/>
                    <a:p>
                      <a:pPr marL="0" indent="0">
                        <a:lnSpc>
                          <a:spcPct val="100000"/>
                        </a:lnSpc>
                        <a:spcAft>
                          <a:spcPts val="0"/>
                        </a:spcAft>
                      </a:pPr>
                      <a:r>
                        <a:rPr lang="kk-KZ" sz="900" dirty="0">
                          <a:effectLst/>
                          <a:latin typeface="Times New Roman" panose="02020603050405020304" pitchFamily="18" charset="0"/>
                          <a:cs typeface="Times New Roman" panose="02020603050405020304" pitchFamily="18" charset="0"/>
                        </a:rPr>
                        <a:t> </a:t>
                      </a:r>
                      <a:endParaRPr lang="ru-RU" sz="900" dirty="0">
                        <a:effectLst/>
                        <a:latin typeface="Times New Roman" panose="02020603050405020304" pitchFamily="18" charset="0"/>
                        <a:cs typeface="Times New Roman" panose="02020603050405020304" pitchFamily="18" charset="0"/>
                      </a:endParaRPr>
                    </a:p>
                    <a:p>
                      <a:pPr marL="0" indent="0">
                        <a:lnSpc>
                          <a:spcPct val="100000"/>
                        </a:lnSpc>
                        <a:spcAft>
                          <a:spcPts val="0"/>
                        </a:spcAft>
                      </a:pPr>
                      <a:r>
                        <a:rPr lang="kk-KZ" sz="900" dirty="0">
                          <a:effectLst/>
                          <a:latin typeface="Times New Roman" panose="02020603050405020304" pitchFamily="18" charset="0"/>
                          <a:cs typeface="Times New Roman" panose="02020603050405020304" pitchFamily="18" charset="0"/>
                        </a:rPr>
                        <a:t> </a:t>
                      </a:r>
                      <a:endParaRPr lang="ru-RU" sz="900" dirty="0">
                        <a:effectLst/>
                        <a:latin typeface="Times New Roman" panose="02020603050405020304" pitchFamily="18" charset="0"/>
                        <a:cs typeface="Times New Roman" panose="02020603050405020304" pitchFamily="18" charset="0"/>
                      </a:endParaRPr>
                    </a:p>
                    <a:p>
                      <a:pPr marL="0" indent="0">
                        <a:lnSpc>
                          <a:spcPct val="100000"/>
                        </a:lnSpc>
                        <a:spcAft>
                          <a:spcPts val="0"/>
                        </a:spcAft>
                      </a:pPr>
                      <a:r>
                        <a:rPr lang="kk-KZ" sz="900" dirty="0">
                          <a:effectLst/>
                          <a:latin typeface="Times New Roman" panose="02020603050405020304" pitchFamily="18" charset="0"/>
                          <a:cs typeface="Times New Roman" panose="02020603050405020304" pitchFamily="18" charset="0"/>
                        </a:rPr>
                        <a:t>Жал</a:t>
                      </a:r>
                      <a:endParaRPr lang="ru-RU" sz="900" dirty="0">
                        <a:effectLst/>
                        <a:latin typeface="Times New Roman" panose="02020603050405020304" pitchFamily="18" charset="0"/>
                        <a:cs typeface="Times New Roman" panose="02020603050405020304" pitchFamily="18" charset="0"/>
                      </a:endParaRPr>
                    </a:p>
                    <a:p>
                      <a:pPr marL="0" indent="0">
                        <a:lnSpc>
                          <a:spcPct val="100000"/>
                        </a:lnSpc>
                        <a:spcAft>
                          <a:spcPts val="0"/>
                        </a:spcAft>
                      </a:pPr>
                      <a:r>
                        <a:rPr lang="kk-KZ" sz="900" dirty="0">
                          <a:effectLst/>
                          <a:latin typeface="Times New Roman" panose="02020603050405020304" pitchFamily="18" charset="0"/>
                          <a:cs typeface="Times New Roman" panose="02020603050405020304" pitchFamily="18" charset="0"/>
                        </a:rPr>
                        <a:t>пы бағасы</a:t>
                      </a:r>
                      <a:endParaRPr lang="ru-RU"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extLst>
                  <a:ext uri="{0D108BD9-81ED-4DB2-BD59-A6C34878D82A}">
                    <a16:rowId xmlns:a16="http://schemas.microsoft.com/office/drawing/2014/main" val="1679055312"/>
                  </a:ext>
                </a:extLst>
              </a:tr>
              <a:tr h="390118">
                <a:tc vMerge="1">
                  <a:txBody>
                    <a:bodyPr/>
                    <a:lstStyle/>
                    <a:p>
                      <a:endParaRPr lang="ru-RU"/>
                    </a:p>
                  </a:txBody>
                  <a:tcPr/>
                </a:tc>
                <a:tc vMerge="1">
                  <a:txBody>
                    <a:bodyPr/>
                    <a:lstStyle/>
                    <a:p>
                      <a:endParaRPr lang="ru-RU"/>
                    </a:p>
                  </a:txBody>
                  <a:tcPr/>
                </a:tc>
                <a:tc gridSpan="2" vMerge="1">
                  <a:txBody>
                    <a:bodyPr/>
                    <a:lstStyle/>
                    <a:p>
                      <a:endParaRPr lang="ru-RU"/>
                    </a:p>
                  </a:txBody>
                  <a:tcPr/>
                </a:tc>
                <a:tc hMerge="1"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gridSpan="2" vMerge="1">
                  <a:txBody>
                    <a:bodyPr/>
                    <a:lstStyle/>
                    <a:p>
                      <a:endParaRPr lang="ru-RU"/>
                    </a:p>
                  </a:txBody>
                  <a:tcPr/>
                </a:tc>
                <a:tc hMerge="1" vMerge="1">
                  <a:txBody>
                    <a:bodyPr/>
                    <a:lstStyle/>
                    <a:p>
                      <a:endParaRPr lang="ru-RU"/>
                    </a:p>
                  </a:txBody>
                  <a:tcPr/>
                </a:tc>
                <a:tc gridSpan="2" vMerge="1">
                  <a:txBody>
                    <a:bodyPr/>
                    <a:lstStyle/>
                    <a:p>
                      <a:endParaRPr lang="ru-RU"/>
                    </a:p>
                  </a:txBody>
                  <a:tcPr/>
                </a:tc>
                <a:tc hMerge="1"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indent="0" algn="ctr">
                        <a:lnSpc>
                          <a:spcPct val="100000"/>
                        </a:lnSpc>
                        <a:spcAft>
                          <a:spcPts val="0"/>
                        </a:spcAft>
                      </a:pPr>
                      <a:r>
                        <a:rPr lang="kk-KZ" sz="1000">
                          <a:effectLst/>
                          <a:latin typeface="Times New Roman" panose="02020603050405020304" pitchFamily="18" charset="0"/>
                          <a:cs typeface="Times New Roman" panose="02020603050405020304" pitchFamily="18" charset="0"/>
                        </a:rPr>
                        <a:t>5 %</a:t>
                      </a:r>
                      <a:endParaRPr lang="ru-RU"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a:txBody>
                    <a:bodyPr/>
                    <a:lstStyle/>
                    <a:p>
                      <a:pPr marL="0" indent="0" algn="ctr">
                        <a:lnSpc>
                          <a:spcPct val="100000"/>
                        </a:lnSpc>
                        <a:spcAft>
                          <a:spcPts val="0"/>
                        </a:spcAft>
                      </a:pPr>
                      <a:r>
                        <a:rPr lang="kk-KZ" sz="1000">
                          <a:effectLst/>
                          <a:latin typeface="Times New Roman" panose="02020603050405020304" pitchFamily="18" charset="0"/>
                          <a:cs typeface="Times New Roman" panose="02020603050405020304" pitchFamily="18" charset="0"/>
                        </a:rPr>
                        <a:t>35 %</a:t>
                      </a:r>
                      <a:endParaRPr lang="ru-RU"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a:txBody>
                    <a:bodyPr/>
                    <a:lstStyle/>
                    <a:p>
                      <a:pPr marL="0" indent="0" algn="ctr">
                        <a:lnSpc>
                          <a:spcPct val="100000"/>
                        </a:lnSpc>
                        <a:spcAft>
                          <a:spcPts val="0"/>
                        </a:spcAft>
                      </a:pPr>
                      <a:r>
                        <a:rPr lang="kk-KZ" sz="1000">
                          <a:effectLst/>
                          <a:latin typeface="Times New Roman" panose="02020603050405020304" pitchFamily="18" charset="0"/>
                          <a:cs typeface="Times New Roman" panose="02020603050405020304" pitchFamily="18" charset="0"/>
                        </a:rPr>
                        <a:t>12%</a:t>
                      </a:r>
                      <a:endParaRPr lang="ru-RU"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a:txBody>
                    <a:bodyPr/>
                    <a:lstStyle/>
                    <a:p>
                      <a:pPr marL="0" indent="0" algn="ctr">
                        <a:lnSpc>
                          <a:spcPct val="100000"/>
                        </a:lnSpc>
                        <a:spcAft>
                          <a:spcPts val="0"/>
                        </a:spcAft>
                      </a:pPr>
                      <a:r>
                        <a:rPr lang="kk-KZ" sz="1000">
                          <a:effectLst/>
                          <a:latin typeface="Times New Roman" panose="02020603050405020304" pitchFamily="18" charset="0"/>
                          <a:cs typeface="Times New Roman" panose="02020603050405020304" pitchFamily="18" charset="0"/>
                        </a:rPr>
                        <a:t>52%</a:t>
                      </a:r>
                      <a:endParaRPr lang="ru-RU"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a:txBody>
                    <a:bodyPr/>
                    <a:lstStyle/>
                    <a:p>
                      <a:pPr marL="0" indent="0" algn="ctr">
                        <a:lnSpc>
                          <a:spcPct val="100000"/>
                        </a:lnSpc>
                        <a:spcAft>
                          <a:spcPts val="0"/>
                        </a:spcAft>
                      </a:pPr>
                      <a:r>
                        <a:rPr lang="kk-KZ" sz="1000">
                          <a:effectLst/>
                          <a:latin typeface="Times New Roman" panose="02020603050405020304" pitchFamily="18" charset="0"/>
                          <a:cs typeface="Times New Roman" panose="02020603050405020304" pitchFamily="18" charset="0"/>
                        </a:rPr>
                        <a:t>41 %</a:t>
                      </a:r>
                      <a:endParaRPr lang="ru-RU"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a:txBody>
                    <a:bodyPr/>
                    <a:lstStyle/>
                    <a:p>
                      <a:pPr marL="0" indent="0" algn="ctr">
                        <a:lnSpc>
                          <a:spcPct val="100000"/>
                        </a:lnSpc>
                        <a:spcAft>
                          <a:spcPts val="0"/>
                        </a:spcAft>
                      </a:pPr>
                      <a:r>
                        <a:rPr lang="kk-KZ" sz="1000">
                          <a:effectLst/>
                          <a:latin typeface="Times New Roman" panose="02020603050405020304" pitchFamily="18" charset="0"/>
                          <a:cs typeface="Times New Roman" panose="02020603050405020304" pitchFamily="18" charset="0"/>
                        </a:rPr>
                        <a:t>7 %</a:t>
                      </a:r>
                      <a:endParaRPr lang="ru-RU"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a:txBody>
                    <a:bodyPr/>
                    <a:lstStyle/>
                    <a:p>
                      <a:pPr marL="0" indent="0" algn="ctr">
                        <a:lnSpc>
                          <a:spcPct val="100000"/>
                        </a:lnSpc>
                        <a:spcAft>
                          <a:spcPts val="0"/>
                        </a:spcAft>
                      </a:pPr>
                      <a:r>
                        <a:rPr lang="kk-KZ" sz="1000" dirty="0">
                          <a:effectLst/>
                          <a:latin typeface="Times New Roman" panose="02020603050405020304" pitchFamily="18" charset="0"/>
                          <a:cs typeface="Times New Roman" panose="02020603050405020304" pitchFamily="18" charset="0"/>
                        </a:rPr>
                        <a:t>100 %</a:t>
                      </a:r>
                      <a:endParaRPr lang="ru-RU"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extLst>
                  <a:ext uri="{0D108BD9-81ED-4DB2-BD59-A6C34878D82A}">
                    <a16:rowId xmlns:a16="http://schemas.microsoft.com/office/drawing/2014/main" val="173256094"/>
                  </a:ext>
                </a:extLst>
              </a:tr>
              <a:tr h="738980">
                <a:tc>
                  <a:txBody>
                    <a:bodyPr/>
                    <a:lstStyle/>
                    <a:p>
                      <a:pPr marL="0" lvl="0" indent="0" algn="ctr">
                        <a:lnSpc>
                          <a:spcPct val="100000"/>
                        </a:lnSpc>
                        <a:spcAft>
                          <a:spcPts val="0"/>
                        </a:spcAft>
                        <a:buFont typeface="+mj-lt"/>
                        <a:buAutoNum type="arabicPeriod"/>
                      </a:pPr>
                      <a:r>
                        <a:rPr lang="kk-KZ" sz="1000">
                          <a:effectLst/>
                          <a:latin typeface="Times New Roman" panose="02020603050405020304" pitchFamily="18" charset="0"/>
                          <a:cs typeface="Times New Roman" panose="02020603050405020304" pitchFamily="18" charset="0"/>
                        </a:rPr>
                        <a:t> </a:t>
                      </a:r>
                      <a:endParaRPr lang="ru-RU"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a:txBody>
                    <a:bodyPr/>
                    <a:lstStyle/>
                    <a:p>
                      <a:r>
                        <a:rPr lang="fi-FI" sz="1000" i="0" kern="1200" dirty="0">
                          <a:solidFill>
                            <a:schemeClr val="dk1"/>
                          </a:solidFill>
                          <a:effectLst/>
                          <a:latin typeface="Times New Roman" panose="02020603050405020304" pitchFamily="18" charset="0"/>
                          <a:ea typeface="+mn-ea"/>
                          <a:cs typeface="Times New Roman" panose="02020603050405020304" pitchFamily="18" charset="0"/>
                        </a:rPr>
                        <a:t>В0</a:t>
                      </a:r>
                      <a:r>
                        <a:rPr lang="en-US" sz="1000" i="0" kern="1200" dirty="0">
                          <a:solidFill>
                            <a:schemeClr val="dk1"/>
                          </a:solidFill>
                          <a:effectLst/>
                          <a:latin typeface="Times New Roman" panose="02020603050405020304" pitchFamily="18" charset="0"/>
                          <a:ea typeface="+mn-ea"/>
                          <a:cs typeface="Times New Roman" panose="02020603050405020304" pitchFamily="18" charset="0"/>
                        </a:rPr>
                        <a:t>07 </a:t>
                      </a:r>
                      <a:r>
                        <a:rPr lang="kk-KZ" sz="1000" i="0" kern="1200" dirty="0">
                          <a:solidFill>
                            <a:schemeClr val="dk1"/>
                          </a:solidFill>
                          <a:effectLst/>
                          <a:latin typeface="Times New Roman" panose="02020603050405020304" pitchFamily="18" charset="0"/>
                          <a:ea typeface="+mn-ea"/>
                          <a:cs typeface="Times New Roman" panose="02020603050405020304" pitchFamily="18" charset="0"/>
                        </a:rPr>
                        <a:t>Көркем еңбек және сызу мұғалімдерін даярлау</a:t>
                      </a:r>
                      <a:endParaRPr lang="ru-RU" sz="1000" i="0" kern="1200" dirty="0">
                        <a:solidFill>
                          <a:schemeClr val="dk1"/>
                        </a:solidFill>
                        <a:effectLst/>
                        <a:latin typeface="Times New Roman" panose="02020603050405020304" pitchFamily="18" charset="0"/>
                        <a:ea typeface="+mn-ea"/>
                        <a:cs typeface="Times New Roman" panose="02020603050405020304" pitchFamily="18" charset="0"/>
                      </a:endParaRPr>
                    </a:p>
                  </a:txBody>
                  <a:tcPr marL="58384" marR="58384" marT="0" marB="0"/>
                </a:tc>
                <a:tc>
                  <a:txBody>
                    <a:bodyPr/>
                    <a:lstStyle/>
                    <a:p>
                      <a:pPr marL="0" indent="0" algn="ctr">
                        <a:lnSpc>
                          <a:spcPct val="100000"/>
                        </a:lnSpc>
                        <a:spcAft>
                          <a:spcPts val="0"/>
                        </a:spcAft>
                      </a:pPr>
                      <a:r>
                        <a:rPr lang="kk-KZ" sz="1000">
                          <a:effectLst/>
                          <a:latin typeface="Times New Roman" panose="02020603050405020304" pitchFamily="18" charset="0"/>
                          <a:cs typeface="Times New Roman" panose="02020603050405020304" pitchFamily="18" charset="0"/>
                        </a:rPr>
                        <a:t>-</a:t>
                      </a:r>
                      <a:endParaRPr lang="ru-RU"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gridSpan="2">
                  <a:txBody>
                    <a:bodyPr/>
                    <a:lstStyle/>
                    <a:p>
                      <a:pPr marL="0" indent="0" algn="ctr">
                        <a:lnSpc>
                          <a:spcPct val="100000"/>
                        </a:lnSpc>
                        <a:spcAft>
                          <a:spcPts val="0"/>
                        </a:spcAft>
                      </a:pPr>
                      <a:r>
                        <a:rPr lang="kk-KZ" sz="1000">
                          <a:effectLst/>
                          <a:latin typeface="Times New Roman" panose="02020603050405020304" pitchFamily="18" charset="0"/>
                          <a:cs typeface="Times New Roman" panose="02020603050405020304" pitchFamily="18" charset="0"/>
                        </a:rPr>
                        <a:t>15/19</a:t>
                      </a:r>
                      <a:endParaRPr lang="ru-RU"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hMerge="1">
                  <a:txBody>
                    <a:bodyPr/>
                    <a:lstStyle/>
                    <a:p>
                      <a:endParaRPr lang="ru-RU"/>
                    </a:p>
                  </a:txBody>
                  <a:tcPr/>
                </a:tc>
                <a:tc>
                  <a:txBody>
                    <a:bodyPr/>
                    <a:lstStyle/>
                    <a:p>
                      <a:pPr marL="0" indent="0" algn="ctr">
                        <a:lnSpc>
                          <a:spcPct val="100000"/>
                        </a:lnSpc>
                        <a:spcAft>
                          <a:spcPts val="0"/>
                        </a:spcAft>
                      </a:pPr>
                      <a:r>
                        <a:rPr lang="kk-KZ" sz="1000">
                          <a:effectLst/>
                          <a:latin typeface="Times New Roman" panose="02020603050405020304" pitchFamily="18" charset="0"/>
                          <a:cs typeface="Times New Roman" panose="02020603050405020304" pitchFamily="18" charset="0"/>
                        </a:rPr>
                        <a:t>*</a:t>
                      </a:r>
                      <a:endParaRPr lang="ru-RU"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a:txBody>
                    <a:bodyPr/>
                    <a:lstStyle/>
                    <a:p>
                      <a:pPr marL="0" indent="0" algn="ctr">
                        <a:lnSpc>
                          <a:spcPct val="100000"/>
                        </a:lnSpc>
                        <a:spcAft>
                          <a:spcPts val="0"/>
                        </a:spcAft>
                      </a:pPr>
                      <a:r>
                        <a:rPr lang="kk-KZ" sz="1000">
                          <a:effectLst/>
                          <a:latin typeface="Times New Roman" panose="02020603050405020304" pitchFamily="18" charset="0"/>
                          <a:cs typeface="Times New Roman" panose="02020603050405020304" pitchFamily="18" charset="0"/>
                        </a:rPr>
                        <a:t>6/13</a:t>
                      </a:r>
                      <a:endParaRPr lang="ru-RU"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a:txBody>
                    <a:bodyPr/>
                    <a:lstStyle/>
                    <a:p>
                      <a:pPr marL="0" indent="0" algn="ctr">
                        <a:lnSpc>
                          <a:spcPct val="100000"/>
                        </a:lnSpc>
                        <a:spcAft>
                          <a:spcPts val="0"/>
                        </a:spcAft>
                      </a:pPr>
                      <a:r>
                        <a:rPr lang="kk-KZ" sz="1500">
                          <a:effectLst/>
                          <a:latin typeface="Times New Roman" panose="02020603050405020304" pitchFamily="18" charset="0"/>
                          <a:cs typeface="Times New Roman" panose="02020603050405020304" pitchFamily="18" charset="0"/>
                        </a:rPr>
                        <a:t>^</a:t>
                      </a:r>
                      <a:endParaRPr lang="ru-RU"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gridSpan="2">
                  <a:txBody>
                    <a:bodyPr/>
                    <a:lstStyle/>
                    <a:p>
                      <a:pPr marL="0" indent="0" algn="ctr">
                        <a:lnSpc>
                          <a:spcPct val="100000"/>
                        </a:lnSpc>
                        <a:spcAft>
                          <a:spcPts val="0"/>
                        </a:spcAft>
                      </a:pPr>
                      <a:r>
                        <a:rPr lang="kk-KZ" sz="1000">
                          <a:effectLst/>
                          <a:latin typeface="Times New Roman" panose="02020603050405020304" pitchFamily="18" charset="0"/>
                          <a:cs typeface="Times New Roman" panose="02020603050405020304" pitchFamily="18" charset="0"/>
                        </a:rPr>
                        <a:t>8/10</a:t>
                      </a:r>
                      <a:endParaRPr lang="ru-RU"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hMerge="1">
                  <a:txBody>
                    <a:bodyPr/>
                    <a:lstStyle/>
                    <a:p>
                      <a:endParaRPr lang="ru-RU"/>
                    </a:p>
                  </a:txBody>
                  <a:tcPr/>
                </a:tc>
                <a:tc gridSpan="2">
                  <a:txBody>
                    <a:bodyPr/>
                    <a:lstStyle/>
                    <a:p>
                      <a:pPr marL="0" indent="0" algn="ctr">
                        <a:lnSpc>
                          <a:spcPct val="100000"/>
                        </a:lnSpc>
                        <a:spcAft>
                          <a:spcPts val="0"/>
                        </a:spcAft>
                      </a:pPr>
                      <a:r>
                        <a:rPr lang="kk-KZ" sz="1200" dirty="0">
                          <a:effectLst/>
                          <a:latin typeface="Times New Roman" panose="02020603050405020304" pitchFamily="18" charset="0"/>
                          <a:cs typeface="Times New Roman" panose="02020603050405020304" pitchFamily="18" charset="0"/>
                        </a:rPr>
                        <a:t>˅</a:t>
                      </a:r>
                      <a:endParaRPr lang="ru-RU"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hMerge="1">
                  <a:txBody>
                    <a:bodyPr/>
                    <a:lstStyle/>
                    <a:p>
                      <a:endParaRPr lang="ru-RU"/>
                    </a:p>
                  </a:txBody>
                  <a:tcPr/>
                </a:tc>
                <a:tc>
                  <a:txBody>
                    <a:bodyPr/>
                    <a:lstStyle/>
                    <a:p>
                      <a:pPr marL="0" indent="0" algn="ctr">
                        <a:lnSpc>
                          <a:spcPct val="100000"/>
                        </a:lnSpc>
                        <a:spcAft>
                          <a:spcPts val="0"/>
                        </a:spcAft>
                      </a:pPr>
                      <a:r>
                        <a:rPr lang="kk-KZ" sz="1000">
                          <a:effectLst/>
                          <a:latin typeface="Times New Roman" panose="02020603050405020304" pitchFamily="18" charset="0"/>
                          <a:cs typeface="Times New Roman" panose="02020603050405020304" pitchFamily="18" charset="0"/>
                        </a:rPr>
                        <a:t>6/14</a:t>
                      </a:r>
                      <a:endParaRPr lang="ru-RU"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a:txBody>
                    <a:bodyPr/>
                    <a:lstStyle/>
                    <a:p>
                      <a:pPr marL="0" indent="0" algn="ctr">
                        <a:lnSpc>
                          <a:spcPct val="100000"/>
                        </a:lnSpc>
                        <a:spcAft>
                          <a:spcPts val="0"/>
                        </a:spcAft>
                      </a:pPr>
                      <a:r>
                        <a:rPr lang="kk-KZ" sz="1500">
                          <a:effectLst/>
                          <a:latin typeface="Times New Roman" panose="02020603050405020304" pitchFamily="18" charset="0"/>
                          <a:cs typeface="Times New Roman" panose="02020603050405020304" pitchFamily="18" charset="0"/>
                        </a:rPr>
                        <a:t>^</a:t>
                      </a:r>
                      <a:endParaRPr lang="ru-RU"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a:txBody>
                    <a:bodyPr/>
                    <a:lstStyle/>
                    <a:p>
                      <a:pPr marL="0" indent="0" algn="ctr">
                        <a:lnSpc>
                          <a:spcPct val="100000"/>
                        </a:lnSpc>
                        <a:spcAft>
                          <a:spcPts val="0"/>
                        </a:spcAft>
                      </a:pPr>
                      <a:r>
                        <a:rPr lang="kk-KZ" sz="1000">
                          <a:effectLst/>
                          <a:latin typeface="Times New Roman" panose="02020603050405020304" pitchFamily="18" charset="0"/>
                          <a:cs typeface="Times New Roman" panose="02020603050405020304" pitchFamily="18" charset="0"/>
                        </a:rPr>
                        <a:t>147773</a:t>
                      </a:r>
                      <a:endParaRPr lang="ru-RU"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a:txBody>
                    <a:bodyPr/>
                    <a:lstStyle/>
                    <a:p>
                      <a:pPr marL="0" indent="0" algn="ctr">
                        <a:lnSpc>
                          <a:spcPct val="100000"/>
                        </a:lnSpc>
                        <a:spcAft>
                          <a:spcPts val="0"/>
                        </a:spcAft>
                      </a:pPr>
                      <a:r>
                        <a:rPr lang="kk-KZ" sz="1000">
                          <a:effectLst/>
                          <a:latin typeface="Times New Roman" panose="02020603050405020304" pitchFamily="18" charset="0"/>
                          <a:cs typeface="Times New Roman" panose="02020603050405020304" pitchFamily="18" charset="0"/>
                        </a:rPr>
                        <a:t>89</a:t>
                      </a:r>
                      <a:endParaRPr lang="ru-RU"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a:txBody>
                    <a:bodyPr/>
                    <a:lstStyle/>
                    <a:p>
                      <a:pPr marL="0" indent="0" algn="ctr">
                        <a:lnSpc>
                          <a:spcPct val="100000"/>
                        </a:lnSpc>
                        <a:spcAft>
                          <a:spcPts val="0"/>
                        </a:spcAft>
                      </a:pPr>
                      <a:r>
                        <a:rPr lang="kk-KZ" sz="1000">
                          <a:effectLst/>
                          <a:latin typeface="Times New Roman" panose="02020603050405020304" pitchFamily="18" charset="0"/>
                          <a:cs typeface="Times New Roman" panose="02020603050405020304" pitchFamily="18" charset="0"/>
                        </a:rPr>
                        <a:t>2,5</a:t>
                      </a:r>
                      <a:endParaRPr lang="ru-RU"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a:txBody>
                    <a:bodyPr/>
                    <a:lstStyle/>
                    <a:p>
                      <a:pPr marL="0" indent="0" algn="ctr">
                        <a:lnSpc>
                          <a:spcPct val="100000"/>
                        </a:lnSpc>
                        <a:spcAft>
                          <a:spcPts val="0"/>
                        </a:spcAft>
                      </a:pPr>
                      <a:r>
                        <a:rPr lang="kk-KZ" sz="1000">
                          <a:effectLst/>
                          <a:latin typeface="Times New Roman" panose="02020603050405020304" pitchFamily="18" charset="0"/>
                          <a:cs typeface="Times New Roman" panose="02020603050405020304" pitchFamily="18" charset="0"/>
                        </a:rPr>
                        <a:t>2,12</a:t>
                      </a:r>
                      <a:endParaRPr lang="ru-RU"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a:txBody>
                    <a:bodyPr/>
                    <a:lstStyle/>
                    <a:p>
                      <a:pPr marL="0" indent="0" algn="ctr">
                        <a:lnSpc>
                          <a:spcPct val="100000"/>
                        </a:lnSpc>
                        <a:spcAft>
                          <a:spcPts val="0"/>
                        </a:spcAft>
                      </a:pPr>
                      <a:r>
                        <a:rPr lang="kk-KZ" sz="1000">
                          <a:effectLst/>
                          <a:latin typeface="Times New Roman" panose="02020603050405020304" pitchFamily="18" charset="0"/>
                          <a:cs typeface="Times New Roman" panose="02020603050405020304" pitchFamily="18" charset="0"/>
                        </a:rPr>
                        <a:t>сәйкес</a:t>
                      </a:r>
                      <a:endParaRPr lang="ru-RU"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a:txBody>
                    <a:bodyPr/>
                    <a:lstStyle/>
                    <a:p>
                      <a:pPr marL="0" indent="0" algn="ctr">
                        <a:lnSpc>
                          <a:spcPct val="100000"/>
                        </a:lnSpc>
                        <a:spcAft>
                          <a:spcPts val="0"/>
                        </a:spcAft>
                        <a:tabLst>
                          <a:tab pos="542925" algn="l"/>
                        </a:tabLst>
                      </a:pPr>
                      <a:r>
                        <a:rPr lang="kk-KZ" sz="1000">
                          <a:effectLst/>
                          <a:latin typeface="Times New Roman" panose="02020603050405020304" pitchFamily="18" charset="0"/>
                          <a:cs typeface="Times New Roman" panose="02020603050405020304" pitchFamily="18" charset="0"/>
                        </a:rPr>
                        <a:t>0,77</a:t>
                      </a:r>
                      <a:endParaRPr lang="ru-RU"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tc>
                  <a:txBody>
                    <a:bodyPr/>
                    <a:lstStyle/>
                    <a:p>
                      <a:pPr marL="0" indent="0" algn="ctr">
                        <a:lnSpc>
                          <a:spcPct val="100000"/>
                        </a:lnSpc>
                        <a:spcAft>
                          <a:spcPts val="0"/>
                        </a:spcAft>
                      </a:pPr>
                      <a:r>
                        <a:rPr lang="kk-KZ" sz="1000" dirty="0">
                          <a:effectLst/>
                          <a:latin typeface="Times New Roman" panose="02020603050405020304" pitchFamily="18" charset="0"/>
                          <a:cs typeface="Times New Roman" panose="02020603050405020304" pitchFamily="18" charset="0"/>
                        </a:rPr>
                        <a:t>3,29</a:t>
                      </a:r>
                      <a:endParaRPr lang="ru-RU"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8384" marR="58384" marT="0" marB="0"/>
                </a:tc>
                <a:extLst>
                  <a:ext uri="{0D108BD9-81ED-4DB2-BD59-A6C34878D82A}">
                    <a16:rowId xmlns:a16="http://schemas.microsoft.com/office/drawing/2014/main" val="4102187847"/>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7409688" y="4818888"/>
            <a:ext cx="4782820" cy="2039620"/>
            <a:chOff x="7409688" y="4818888"/>
            <a:chExt cx="4782820" cy="2039620"/>
          </a:xfrm>
        </p:grpSpPr>
        <p:sp>
          <p:nvSpPr>
            <p:cNvPr id="3" name="object 3"/>
            <p:cNvSpPr/>
            <p:nvPr/>
          </p:nvSpPr>
          <p:spPr>
            <a:xfrm>
              <a:off x="7409688" y="4818888"/>
              <a:ext cx="4782820" cy="2039620"/>
            </a:xfrm>
            <a:custGeom>
              <a:avLst/>
              <a:gdLst/>
              <a:ahLst/>
              <a:cxnLst/>
              <a:rect l="l" t="t" r="r" b="b"/>
              <a:pathLst>
                <a:path w="4782820" h="2039620">
                  <a:moveTo>
                    <a:pt x="4782311" y="0"/>
                  </a:moveTo>
                  <a:lnTo>
                    <a:pt x="0" y="2039111"/>
                  </a:lnTo>
                  <a:lnTo>
                    <a:pt x="4782311" y="2039111"/>
                  </a:lnTo>
                  <a:lnTo>
                    <a:pt x="4782311" y="0"/>
                  </a:lnTo>
                  <a:close/>
                </a:path>
              </a:pathLst>
            </a:custGeom>
            <a:solidFill>
              <a:srgbClr val="FF0000"/>
            </a:solidFill>
          </p:spPr>
          <p:txBody>
            <a:bodyPr wrap="square" lIns="0" tIns="0" rIns="0" bIns="0" rtlCol="0"/>
            <a:lstStyle/>
            <a:p>
              <a:endParaRPr/>
            </a:p>
          </p:txBody>
        </p:sp>
        <p:sp>
          <p:nvSpPr>
            <p:cNvPr id="4" name="object 4"/>
            <p:cNvSpPr/>
            <p:nvPr/>
          </p:nvSpPr>
          <p:spPr>
            <a:xfrm>
              <a:off x="7866888" y="5123688"/>
              <a:ext cx="4325620" cy="1734820"/>
            </a:xfrm>
            <a:custGeom>
              <a:avLst/>
              <a:gdLst/>
              <a:ahLst/>
              <a:cxnLst/>
              <a:rect l="l" t="t" r="r" b="b"/>
              <a:pathLst>
                <a:path w="4325620" h="1734820">
                  <a:moveTo>
                    <a:pt x="4325111" y="0"/>
                  </a:moveTo>
                  <a:lnTo>
                    <a:pt x="0" y="1734311"/>
                  </a:lnTo>
                  <a:lnTo>
                    <a:pt x="4325111" y="1734311"/>
                  </a:lnTo>
                  <a:lnTo>
                    <a:pt x="4325111" y="0"/>
                  </a:lnTo>
                  <a:close/>
                </a:path>
              </a:pathLst>
            </a:custGeom>
            <a:solidFill>
              <a:srgbClr val="5B9BD4"/>
            </a:solidFill>
          </p:spPr>
          <p:txBody>
            <a:bodyPr wrap="square" lIns="0" tIns="0" rIns="0" bIns="0" rtlCol="0"/>
            <a:lstStyle/>
            <a:p>
              <a:endParaRPr/>
            </a:p>
          </p:txBody>
        </p:sp>
      </p:grpSp>
      <p:sp>
        <p:nvSpPr>
          <p:cNvPr id="5" name="object 5"/>
          <p:cNvSpPr txBox="1"/>
          <p:nvPr/>
        </p:nvSpPr>
        <p:spPr>
          <a:xfrm>
            <a:off x="1652777" y="521208"/>
            <a:ext cx="9396223" cy="607217"/>
          </a:xfrm>
          <a:prstGeom prst="rect">
            <a:avLst/>
          </a:prstGeom>
        </p:spPr>
        <p:txBody>
          <a:bodyPr vert="horz" wrap="square" lIns="0" tIns="52704" rIns="0" bIns="0" rtlCol="0">
            <a:spAutoFit/>
          </a:bodyPr>
          <a:lstStyle/>
          <a:p>
            <a:pPr algn="ctr"/>
            <a:r>
              <a:rPr lang="kk-KZ" sz="1800" b="1" dirty="0">
                <a:effectLst/>
                <a:latin typeface="Times New Roman" panose="02020603050405020304" pitchFamily="18" charset="0"/>
                <a:ea typeface="Times New Roman" panose="02020603050405020304" pitchFamily="18" charset="0"/>
                <a:cs typeface="Calibri" panose="020F0502020204030204" pitchFamily="34" charset="0"/>
              </a:rPr>
              <a:t>Рейтинг образовательных программ ВУЗ-ов РК  и университета Ахмеда Ясави</a:t>
            </a:r>
            <a:endParaRPr lang="ru-RU" sz="1800" dirty="0">
              <a:effectLst/>
              <a:latin typeface="Calibri" panose="020F0502020204030204" pitchFamily="34" charset="0"/>
              <a:ea typeface="Calibri" panose="020F0502020204030204" pitchFamily="34" charset="0"/>
              <a:cs typeface="Calibri" panose="020F0502020204030204" pitchFamily="34" charset="0"/>
            </a:endParaRPr>
          </a:p>
          <a:p>
            <a:pPr algn="ctr"/>
            <a:r>
              <a:rPr lang="kk-KZ" sz="1800" dirty="0">
                <a:solidFill>
                  <a:srgbClr val="333333"/>
                </a:solidFill>
                <a:effectLst/>
                <a:latin typeface="Times New Roman" panose="02020603050405020304" pitchFamily="18" charset="0"/>
                <a:ea typeface="Times New Roman" panose="02020603050405020304" pitchFamily="18" charset="0"/>
                <a:cs typeface="Calibri" panose="020F0502020204030204" pitchFamily="34" charset="0"/>
              </a:rPr>
              <a:t>(Национальная палата предпринимателей РК «Атамекен» 2018, 2019, 2020,2021, 2022 гг.)</a:t>
            </a:r>
            <a:endParaRPr lang="ru-RU" sz="1800" dirty="0">
              <a:effectLst/>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8" name="Таблица 7">
            <a:extLst>
              <a:ext uri="{FF2B5EF4-FFF2-40B4-BE49-F238E27FC236}">
                <a16:creationId xmlns:a16="http://schemas.microsoft.com/office/drawing/2014/main" id="{90E7E695-D267-B3DD-AD63-C654C4B56F1C}"/>
              </a:ext>
            </a:extLst>
          </p:cNvPr>
          <p:cNvGraphicFramePr>
            <a:graphicFrameLocks noGrp="1"/>
          </p:cNvGraphicFramePr>
          <p:nvPr>
            <p:extLst>
              <p:ext uri="{D42A27DB-BD31-4B8C-83A1-F6EECF244321}">
                <p14:modId xmlns:p14="http://schemas.microsoft.com/office/powerpoint/2010/main" val="4164402714"/>
              </p:ext>
            </p:extLst>
          </p:nvPr>
        </p:nvGraphicFramePr>
        <p:xfrm>
          <a:off x="609600" y="1219201"/>
          <a:ext cx="10510346" cy="4570220"/>
        </p:xfrm>
        <a:graphic>
          <a:graphicData uri="http://schemas.openxmlformats.org/drawingml/2006/table">
            <a:tbl>
              <a:tblPr bandRow="1">
                <a:tableStyleId>{5C22544A-7EE6-4342-B048-85BDC9FD1C3A}</a:tableStyleId>
              </a:tblPr>
              <a:tblGrid>
                <a:gridCol w="454954">
                  <a:extLst>
                    <a:ext uri="{9D8B030D-6E8A-4147-A177-3AD203B41FA5}">
                      <a16:colId xmlns:a16="http://schemas.microsoft.com/office/drawing/2014/main" val="382796407"/>
                    </a:ext>
                  </a:extLst>
                </a:gridCol>
                <a:gridCol w="972341">
                  <a:extLst>
                    <a:ext uri="{9D8B030D-6E8A-4147-A177-3AD203B41FA5}">
                      <a16:colId xmlns:a16="http://schemas.microsoft.com/office/drawing/2014/main" val="3010945008"/>
                    </a:ext>
                  </a:extLst>
                </a:gridCol>
                <a:gridCol w="458045">
                  <a:extLst>
                    <a:ext uri="{9D8B030D-6E8A-4147-A177-3AD203B41FA5}">
                      <a16:colId xmlns:a16="http://schemas.microsoft.com/office/drawing/2014/main" val="1416659503"/>
                    </a:ext>
                  </a:extLst>
                </a:gridCol>
                <a:gridCol w="458045">
                  <a:extLst>
                    <a:ext uri="{9D8B030D-6E8A-4147-A177-3AD203B41FA5}">
                      <a16:colId xmlns:a16="http://schemas.microsoft.com/office/drawing/2014/main" val="1457181335"/>
                    </a:ext>
                  </a:extLst>
                </a:gridCol>
                <a:gridCol w="422810">
                  <a:extLst>
                    <a:ext uri="{9D8B030D-6E8A-4147-A177-3AD203B41FA5}">
                      <a16:colId xmlns:a16="http://schemas.microsoft.com/office/drawing/2014/main" val="961699569"/>
                    </a:ext>
                  </a:extLst>
                </a:gridCol>
                <a:gridCol w="422810">
                  <a:extLst>
                    <a:ext uri="{9D8B030D-6E8A-4147-A177-3AD203B41FA5}">
                      <a16:colId xmlns:a16="http://schemas.microsoft.com/office/drawing/2014/main" val="1435720648"/>
                    </a:ext>
                  </a:extLst>
                </a:gridCol>
                <a:gridCol w="393140">
                  <a:extLst>
                    <a:ext uri="{9D8B030D-6E8A-4147-A177-3AD203B41FA5}">
                      <a16:colId xmlns:a16="http://schemas.microsoft.com/office/drawing/2014/main" val="2479873927"/>
                    </a:ext>
                  </a:extLst>
                </a:gridCol>
                <a:gridCol w="393140">
                  <a:extLst>
                    <a:ext uri="{9D8B030D-6E8A-4147-A177-3AD203B41FA5}">
                      <a16:colId xmlns:a16="http://schemas.microsoft.com/office/drawing/2014/main" val="3435556661"/>
                    </a:ext>
                  </a:extLst>
                </a:gridCol>
                <a:gridCol w="392521">
                  <a:extLst>
                    <a:ext uri="{9D8B030D-6E8A-4147-A177-3AD203B41FA5}">
                      <a16:colId xmlns:a16="http://schemas.microsoft.com/office/drawing/2014/main" val="2242331349"/>
                    </a:ext>
                  </a:extLst>
                </a:gridCol>
                <a:gridCol w="392521">
                  <a:extLst>
                    <a:ext uri="{9D8B030D-6E8A-4147-A177-3AD203B41FA5}">
                      <a16:colId xmlns:a16="http://schemas.microsoft.com/office/drawing/2014/main" val="2136427745"/>
                    </a:ext>
                  </a:extLst>
                </a:gridCol>
                <a:gridCol w="392521">
                  <a:extLst>
                    <a:ext uri="{9D8B030D-6E8A-4147-A177-3AD203B41FA5}">
                      <a16:colId xmlns:a16="http://schemas.microsoft.com/office/drawing/2014/main" val="1239246629"/>
                    </a:ext>
                  </a:extLst>
                </a:gridCol>
                <a:gridCol w="392521">
                  <a:extLst>
                    <a:ext uri="{9D8B030D-6E8A-4147-A177-3AD203B41FA5}">
                      <a16:colId xmlns:a16="http://schemas.microsoft.com/office/drawing/2014/main" val="763930782"/>
                    </a:ext>
                  </a:extLst>
                </a:gridCol>
                <a:gridCol w="400557">
                  <a:extLst>
                    <a:ext uri="{9D8B030D-6E8A-4147-A177-3AD203B41FA5}">
                      <a16:colId xmlns:a16="http://schemas.microsoft.com/office/drawing/2014/main" val="590700216"/>
                    </a:ext>
                  </a:extLst>
                </a:gridCol>
                <a:gridCol w="104577">
                  <a:extLst>
                    <a:ext uri="{9D8B030D-6E8A-4147-A177-3AD203B41FA5}">
                      <a16:colId xmlns:a16="http://schemas.microsoft.com/office/drawing/2014/main" val="3117445741"/>
                    </a:ext>
                  </a:extLst>
                </a:gridCol>
                <a:gridCol w="104577">
                  <a:extLst>
                    <a:ext uri="{9D8B030D-6E8A-4147-A177-3AD203B41FA5}">
                      <a16:colId xmlns:a16="http://schemas.microsoft.com/office/drawing/2014/main" val="4188313417"/>
                    </a:ext>
                  </a:extLst>
                </a:gridCol>
                <a:gridCol w="104577">
                  <a:extLst>
                    <a:ext uri="{9D8B030D-6E8A-4147-A177-3AD203B41FA5}">
                      <a16:colId xmlns:a16="http://schemas.microsoft.com/office/drawing/2014/main" val="1934489809"/>
                    </a:ext>
                  </a:extLst>
                </a:gridCol>
                <a:gridCol w="344925">
                  <a:extLst>
                    <a:ext uri="{9D8B030D-6E8A-4147-A177-3AD203B41FA5}">
                      <a16:colId xmlns:a16="http://schemas.microsoft.com/office/drawing/2014/main" val="4133197032"/>
                    </a:ext>
                  </a:extLst>
                </a:gridCol>
                <a:gridCol w="329471">
                  <a:extLst>
                    <a:ext uri="{9D8B030D-6E8A-4147-A177-3AD203B41FA5}">
                      <a16:colId xmlns:a16="http://schemas.microsoft.com/office/drawing/2014/main" val="3602856709"/>
                    </a:ext>
                  </a:extLst>
                </a:gridCol>
                <a:gridCol w="104577">
                  <a:extLst>
                    <a:ext uri="{9D8B030D-6E8A-4147-A177-3AD203B41FA5}">
                      <a16:colId xmlns:a16="http://schemas.microsoft.com/office/drawing/2014/main" val="2441057605"/>
                    </a:ext>
                  </a:extLst>
                </a:gridCol>
                <a:gridCol w="313399">
                  <a:extLst>
                    <a:ext uri="{9D8B030D-6E8A-4147-A177-3AD203B41FA5}">
                      <a16:colId xmlns:a16="http://schemas.microsoft.com/office/drawing/2014/main" val="3469488385"/>
                    </a:ext>
                  </a:extLst>
                </a:gridCol>
                <a:gridCol w="382631">
                  <a:extLst>
                    <a:ext uri="{9D8B030D-6E8A-4147-A177-3AD203B41FA5}">
                      <a16:colId xmlns:a16="http://schemas.microsoft.com/office/drawing/2014/main" val="3526184431"/>
                    </a:ext>
                  </a:extLst>
                </a:gridCol>
                <a:gridCol w="104577">
                  <a:extLst>
                    <a:ext uri="{9D8B030D-6E8A-4147-A177-3AD203B41FA5}">
                      <a16:colId xmlns:a16="http://schemas.microsoft.com/office/drawing/2014/main" val="2568735240"/>
                    </a:ext>
                  </a:extLst>
                </a:gridCol>
                <a:gridCol w="383249">
                  <a:extLst>
                    <a:ext uri="{9D8B030D-6E8A-4147-A177-3AD203B41FA5}">
                      <a16:colId xmlns:a16="http://schemas.microsoft.com/office/drawing/2014/main" val="1738989732"/>
                    </a:ext>
                  </a:extLst>
                </a:gridCol>
                <a:gridCol w="352341">
                  <a:extLst>
                    <a:ext uri="{9D8B030D-6E8A-4147-A177-3AD203B41FA5}">
                      <a16:colId xmlns:a16="http://schemas.microsoft.com/office/drawing/2014/main" val="3060086067"/>
                    </a:ext>
                  </a:extLst>
                </a:gridCol>
                <a:gridCol w="352341">
                  <a:extLst>
                    <a:ext uri="{9D8B030D-6E8A-4147-A177-3AD203B41FA5}">
                      <a16:colId xmlns:a16="http://schemas.microsoft.com/office/drawing/2014/main" val="123187479"/>
                    </a:ext>
                  </a:extLst>
                </a:gridCol>
                <a:gridCol w="322671">
                  <a:extLst>
                    <a:ext uri="{9D8B030D-6E8A-4147-A177-3AD203B41FA5}">
                      <a16:colId xmlns:a16="http://schemas.microsoft.com/office/drawing/2014/main" val="3405271446"/>
                    </a:ext>
                  </a:extLst>
                </a:gridCol>
                <a:gridCol w="378305">
                  <a:extLst>
                    <a:ext uri="{9D8B030D-6E8A-4147-A177-3AD203B41FA5}">
                      <a16:colId xmlns:a16="http://schemas.microsoft.com/office/drawing/2014/main" val="2418585147"/>
                    </a:ext>
                  </a:extLst>
                </a:gridCol>
                <a:gridCol w="438265">
                  <a:extLst>
                    <a:ext uri="{9D8B030D-6E8A-4147-A177-3AD203B41FA5}">
                      <a16:colId xmlns:a16="http://schemas.microsoft.com/office/drawing/2014/main" val="3385996186"/>
                    </a:ext>
                  </a:extLst>
                </a:gridCol>
                <a:gridCol w="339360">
                  <a:extLst>
                    <a:ext uri="{9D8B030D-6E8A-4147-A177-3AD203B41FA5}">
                      <a16:colId xmlns:a16="http://schemas.microsoft.com/office/drawing/2014/main" val="1210657563"/>
                    </a:ext>
                  </a:extLst>
                </a:gridCol>
                <a:gridCol w="104577">
                  <a:extLst>
                    <a:ext uri="{9D8B030D-6E8A-4147-A177-3AD203B41FA5}">
                      <a16:colId xmlns:a16="http://schemas.microsoft.com/office/drawing/2014/main" val="2224810377"/>
                    </a:ext>
                  </a:extLst>
                </a:gridCol>
              </a:tblGrid>
              <a:tr h="154143">
                <a:tc rowSpan="4">
                  <a:txBody>
                    <a:bodyPr/>
                    <a:lstStyle/>
                    <a:p>
                      <a:pPr algn="ctr">
                        <a:lnSpc>
                          <a:spcPct val="115000"/>
                        </a:lnSpc>
                        <a:spcAft>
                          <a:spcPts val="1000"/>
                        </a:spcAft>
                      </a:pPr>
                      <a:r>
                        <a:rPr lang="kk-KZ" sz="1000" dirty="0">
                          <a:effectLst/>
                          <a:latin typeface="Times New Roman" panose="02020603050405020304" pitchFamily="18" charset="0"/>
                          <a:cs typeface="Times New Roman" panose="02020603050405020304" pitchFamily="18" charset="0"/>
                        </a:rPr>
                        <a:t>№</a:t>
                      </a:r>
                      <a:endParaRPr lang="ru-RU"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nchor="ctr"/>
                </a:tc>
                <a:tc rowSpan="4">
                  <a:txBody>
                    <a:bodyPr/>
                    <a:lstStyle/>
                    <a:p>
                      <a:pPr algn="ctr">
                        <a:lnSpc>
                          <a:spcPct val="115000"/>
                        </a:lnSpc>
                        <a:spcAft>
                          <a:spcPts val="1000"/>
                        </a:spcAft>
                      </a:pPr>
                      <a:r>
                        <a:rPr lang="kk-KZ" sz="1000" dirty="0">
                          <a:effectLst/>
                          <a:latin typeface="Times New Roman" panose="02020603050405020304" pitchFamily="18" charset="0"/>
                          <a:cs typeface="Times New Roman" panose="02020603050405020304" pitchFamily="18" charset="0"/>
                        </a:rPr>
                        <a:t>Образовательная программа</a:t>
                      </a:r>
                      <a:endParaRPr lang="ru-RU"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nchor="ctr"/>
                </a:tc>
                <a:tc gridSpan="9">
                  <a:txBody>
                    <a:bodyPr/>
                    <a:lstStyle/>
                    <a:p>
                      <a:pPr algn="ctr">
                        <a:lnSpc>
                          <a:spcPct val="115000"/>
                        </a:lnSpc>
                        <a:spcAft>
                          <a:spcPts val="1000"/>
                        </a:spcAft>
                      </a:pPr>
                      <a:r>
                        <a:rPr lang="kk-KZ" sz="1000">
                          <a:effectLst/>
                        </a:rPr>
                        <a:t>Место в рейтинге и кол-во ВУЗ-ов</a:t>
                      </a:r>
                      <a:endParaRPr lang="ru-RU" sz="1000">
                        <a:effectLst/>
                        <a:latin typeface="Calibri" panose="020F0502020204030204" pitchFamily="34" charset="0"/>
                        <a:ea typeface="Calibri" panose="020F0502020204030204" pitchFamily="34" charset="0"/>
                        <a:cs typeface="Calibri" panose="020F0502020204030204" pitchFamily="34" charset="0"/>
                      </a:endParaRPr>
                    </a:p>
                  </a:txBody>
                  <a:tcPr marL="55653" marR="55653"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gridSpan="19">
                  <a:txBody>
                    <a:bodyPr/>
                    <a:lstStyle/>
                    <a:p>
                      <a:pPr algn="ctr">
                        <a:lnSpc>
                          <a:spcPct val="115000"/>
                        </a:lnSpc>
                        <a:spcAft>
                          <a:spcPts val="1000"/>
                        </a:spcAft>
                      </a:pPr>
                      <a:r>
                        <a:rPr lang="kk-KZ" sz="1000">
                          <a:effectLst/>
                        </a:rPr>
                        <a:t>Показатели ОП в 2021,2022</a:t>
                      </a:r>
                      <a:endParaRPr lang="ru-RU" sz="1000">
                        <a:effectLst/>
                        <a:latin typeface="Calibri" panose="020F0502020204030204" pitchFamily="34" charset="0"/>
                        <a:ea typeface="Calibri" panose="020F0502020204030204" pitchFamily="34" charset="0"/>
                        <a:cs typeface="Calibri" panose="020F0502020204030204" pitchFamily="34" charset="0"/>
                      </a:endParaRPr>
                    </a:p>
                  </a:txBody>
                  <a:tcPr marL="55653" marR="55653"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821584854"/>
                  </a:ext>
                </a:extLst>
              </a:tr>
              <a:tr h="1141075">
                <a:tc vMerge="1">
                  <a:txBody>
                    <a:bodyPr/>
                    <a:lstStyle/>
                    <a:p>
                      <a:endParaRPr lang="ru-RU"/>
                    </a:p>
                  </a:txBody>
                  <a:tcPr/>
                </a:tc>
                <a:tc vMerge="1">
                  <a:txBody>
                    <a:bodyPr/>
                    <a:lstStyle/>
                    <a:p>
                      <a:endParaRPr lang="ru-RU"/>
                    </a:p>
                  </a:txBody>
                  <a:tcPr/>
                </a:tc>
                <a:tc rowSpan="3">
                  <a:txBody>
                    <a:bodyPr/>
                    <a:lstStyle/>
                    <a:p>
                      <a:pPr algn="ctr">
                        <a:lnSpc>
                          <a:spcPct val="115000"/>
                        </a:lnSpc>
                        <a:spcAft>
                          <a:spcPts val="1000"/>
                        </a:spcAft>
                      </a:pPr>
                      <a:r>
                        <a:rPr lang="kk-KZ" sz="1000" dirty="0">
                          <a:effectLst/>
                          <a:latin typeface="Times New Roman" panose="02020603050405020304" pitchFamily="18" charset="0"/>
                          <a:cs typeface="Times New Roman" panose="02020603050405020304" pitchFamily="18" charset="0"/>
                        </a:rPr>
                        <a:t>2018</a:t>
                      </a:r>
                      <a:endParaRPr lang="ru-RU"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rowSpan="3">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2019</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rowSpan="3">
                  <a:txBody>
                    <a:bodyPr/>
                    <a:lstStyle/>
                    <a:p>
                      <a:pPr marL="71755" marR="71755" algn="ctr">
                        <a:lnSpc>
                          <a:spcPct val="115000"/>
                        </a:lnSpc>
                        <a:spcAft>
                          <a:spcPts val="1000"/>
                        </a:spcAft>
                      </a:pPr>
                      <a:r>
                        <a:rPr lang="kk-KZ" sz="1000">
                          <a:effectLst/>
                          <a:latin typeface="Times New Roman" panose="02020603050405020304" pitchFamily="18" charset="0"/>
                          <a:cs typeface="Times New Roman" panose="02020603050405020304" pitchFamily="18" charset="0"/>
                        </a:rPr>
                        <a:t>срав.п</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rowSpan="3">
                  <a:txBody>
                    <a:bodyPr/>
                    <a:lstStyle/>
                    <a:p>
                      <a:pPr algn="ctr">
                        <a:lnSpc>
                          <a:spcPct val="115000"/>
                        </a:lnSpc>
                        <a:spcAft>
                          <a:spcPts val="1000"/>
                        </a:spcAft>
                      </a:pPr>
                      <a:r>
                        <a:rPr lang="kk-KZ" sz="1000" dirty="0">
                          <a:effectLst/>
                          <a:latin typeface="Times New Roman" panose="02020603050405020304" pitchFamily="18" charset="0"/>
                          <a:cs typeface="Times New Roman" panose="02020603050405020304" pitchFamily="18" charset="0"/>
                        </a:rPr>
                        <a:t>2020</a:t>
                      </a:r>
                      <a:endParaRPr lang="ru-RU"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rowSpan="3">
                  <a:txBody>
                    <a:bodyPr/>
                    <a:lstStyle/>
                    <a:p>
                      <a:pPr marL="71755" marR="71755" algn="ctr">
                        <a:lnSpc>
                          <a:spcPct val="115000"/>
                        </a:lnSpc>
                        <a:spcAft>
                          <a:spcPts val="1000"/>
                        </a:spcAft>
                      </a:pPr>
                      <a:r>
                        <a:rPr lang="kk-KZ" sz="1000">
                          <a:effectLst/>
                          <a:latin typeface="Times New Roman" panose="02020603050405020304" pitchFamily="18" charset="0"/>
                          <a:cs typeface="Times New Roman" panose="02020603050405020304" pitchFamily="18" charset="0"/>
                        </a:rPr>
                        <a:t>срав.п</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rowSpan="3">
                  <a:txBody>
                    <a:bodyPr/>
                    <a:lstStyle/>
                    <a:p>
                      <a:pPr>
                        <a:lnSpc>
                          <a:spcPct val="115000"/>
                        </a:lnSpc>
                        <a:spcAft>
                          <a:spcPts val="1000"/>
                        </a:spcAft>
                      </a:pPr>
                      <a:r>
                        <a:rPr lang="kk-KZ" sz="1000" dirty="0">
                          <a:effectLst/>
                          <a:latin typeface="Times New Roman" panose="02020603050405020304" pitchFamily="18" charset="0"/>
                          <a:cs typeface="Times New Roman" panose="02020603050405020304" pitchFamily="18" charset="0"/>
                        </a:rPr>
                        <a:t>2021</a:t>
                      </a:r>
                      <a:endParaRPr lang="ru-RU"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rowSpan="3">
                  <a:txBody>
                    <a:bodyPr/>
                    <a:lstStyle/>
                    <a:p>
                      <a:pPr marL="71755" marR="71755">
                        <a:lnSpc>
                          <a:spcPct val="115000"/>
                        </a:lnSpc>
                        <a:spcAft>
                          <a:spcPts val="1000"/>
                        </a:spcAft>
                      </a:pPr>
                      <a:r>
                        <a:rPr lang="kk-KZ" sz="1000">
                          <a:effectLst/>
                          <a:latin typeface="Times New Roman" panose="02020603050405020304" pitchFamily="18" charset="0"/>
                          <a:cs typeface="Times New Roman" panose="02020603050405020304" pitchFamily="18" charset="0"/>
                        </a:rPr>
                        <a:t>срав.п</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rowSpan="3">
                  <a:txBody>
                    <a:bodyPr/>
                    <a:lstStyle/>
                    <a:p>
                      <a:pPr>
                        <a:lnSpc>
                          <a:spcPct val="115000"/>
                        </a:lnSpc>
                        <a:spcAft>
                          <a:spcPts val="1000"/>
                        </a:spcAft>
                      </a:pPr>
                      <a:r>
                        <a:rPr lang="kk-KZ" sz="1000" dirty="0">
                          <a:effectLst/>
                          <a:latin typeface="Times New Roman" panose="02020603050405020304" pitchFamily="18" charset="0"/>
                          <a:cs typeface="Times New Roman" panose="02020603050405020304" pitchFamily="18" charset="0"/>
                        </a:rPr>
                        <a:t>2022</a:t>
                      </a:r>
                      <a:endParaRPr lang="ru-RU"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rowSpan="3">
                  <a:txBody>
                    <a:bodyPr/>
                    <a:lstStyle/>
                    <a:p>
                      <a:pPr marL="71755" marR="71755">
                        <a:lnSpc>
                          <a:spcPct val="115000"/>
                        </a:lnSpc>
                        <a:spcAft>
                          <a:spcPts val="1000"/>
                        </a:spcAft>
                      </a:pPr>
                      <a:r>
                        <a:rPr lang="kk-KZ" sz="1000">
                          <a:effectLst/>
                          <a:latin typeface="Times New Roman" panose="02020603050405020304" pitchFamily="18" charset="0"/>
                          <a:cs typeface="Times New Roman" panose="02020603050405020304" pitchFamily="18" charset="0"/>
                        </a:rPr>
                        <a:t>срав.п.</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gridSpan="3">
                  <a:txBody>
                    <a:bodyPr/>
                    <a:lstStyle/>
                    <a:p>
                      <a:pPr algn="ctr">
                        <a:lnSpc>
                          <a:spcPct val="115000"/>
                        </a:lnSpc>
                        <a:spcAft>
                          <a:spcPts val="1000"/>
                        </a:spcAft>
                      </a:pPr>
                      <a:r>
                        <a:rPr lang="kk-KZ" sz="1000" dirty="0">
                          <a:effectLst/>
                          <a:latin typeface="Times New Roman" panose="02020603050405020304" pitchFamily="18" charset="0"/>
                          <a:cs typeface="Times New Roman" panose="02020603050405020304" pitchFamily="18" charset="0"/>
                        </a:rPr>
                        <a:t>Медианная </a:t>
                      </a:r>
                      <a:br>
                        <a:rPr lang="kk-KZ" sz="1000" dirty="0">
                          <a:effectLst/>
                          <a:latin typeface="Times New Roman" panose="02020603050405020304" pitchFamily="18" charset="0"/>
                          <a:cs typeface="Times New Roman" panose="02020603050405020304" pitchFamily="18" charset="0"/>
                        </a:rPr>
                      </a:br>
                      <a:r>
                        <a:rPr lang="kk-KZ" sz="1000" dirty="0">
                          <a:effectLst/>
                          <a:latin typeface="Times New Roman" panose="02020603050405020304" pitchFamily="18" charset="0"/>
                          <a:cs typeface="Times New Roman" panose="02020603050405020304" pitchFamily="18" charset="0"/>
                        </a:rPr>
                        <a:t>заработная плата </a:t>
                      </a:r>
                      <a:br>
                        <a:rPr lang="kk-KZ" sz="1000" dirty="0">
                          <a:effectLst/>
                          <a:latin typeface="Times New Roman" panose="02020603050405020304" pitchFamily="18" charset="0"/>
                          <a:cs typeface="Times New Roman" panose="02020603050405020304" pitchFamily="18" charset="0"/>
                        </a:rPr>
                      </a:br>
                      <a:r>
                        <a:rPr lang="kk-KZ" sz="1000" dirty="0">
                          <a:effectLst/>
                          <a:latin typeface="Times New Roman" panose="02020603050405020304" pitchFamily="18" charset="0"/>
                          <a:cs typeface="Times New Roman" panose="02020603050405020304" pitchFamily="18" charset="0"/>
                        </a:rPr>
                        <a:t>(тенге)</a:t>
                      </a:r>
                      <a:endParaRPr lang="ru-RU"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nchor="ctr"/>
                </a:tc>
                <a:tc hMerge="1">
                  <a:txBody>
                    <a:bodyPr/>
                    <a:lstStyle/>
                    <a:p>
                      <a:endParaRPr lang="ru-RU"/>
                    </a:p>
                  </a:txBody>
                  <a:tcPr/>
                </a:tc>
                <a:tc hMerge="1">
                  <a:txBody>
                    <a:bodyPr/>
                    <a:lstStyle/>
                    <a:p>
                      <a:endParaRPr lang="ru-RU"/>
                    </a:p>
                  </a:txBody>
                  <a:tcPr/>
                </a:tc>
                <a:tc gridSpan="3">
                  <a:txBody>
                    <a:bodyPr/>
                    <a:lstStyle/>
                    <a:p>
                      <a:pPr algn="ctr">
                        <a:lnSpc>
                          <a:spcPct val="115000"/>
                        </a:lnSpc>
                        <a:spcAft>
                          <a:spcPts val="1000"/>
                        </a:spcAft>
                      </a:pPr>
                      <a:r>
                        <a:rPr lang="kk-KZ" sz="1000" dirty="0">
                          <a:effectLst/>
                          <a:latin typeface="Times New Roman" panose="02020603050405020304" pitchFamily="18" charset="0"/>
                          <a:cs typeface="Times New Roman" panose="02020603050405020304" pitchFamily="18" charset="0"/>
                        </a:rPr>
                        <a:t>Уровень трудоустройства </a:t>
                      </a:r>
                      <a:br>
                        <a:rPr lang="kk-KZ" sz="1000" dirty="0">
                          <a:effectLst/>
                          <a:latin typeface="Times New Roman" panose="02020603050405020304" pitchFamily="18" charset="0"/>
                          <a:cs typeface="Times New Roman" panose="02020603050405020304" pitchFamily="18" charset="0"/>
                        </a:rPr>
                      </a:br>
                      <a:r>
                        <a:rPr lang="kk-KZ" sz="1000" dirty="0">
                          <a:effectLst/>
                          <a:latin typeface="Times New Roman" panose="02020603050405020304" pitchFamily="18" charset="0"/>
                          <a:cs typeface="Times New Roman" panose="02020603050405020304" pitchFamily="18" charset="0"/>
                        </a:rPr>
                        <a:t>(%)</a:t>
                      </a:r>
                      <a:endParaRPr lang="ru-RU"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nchor="ctr"/>
                </a:tc>
                <a:tc hMerge="1">
                  <a:txBody>
                    <a:bodyPr/>
                    <a:lstStyle/>
                    <a:p>
                      <a:endParaRPr lang="ru-RU"/>
                    </a:p>
                  </a:txBody>
                  <a:tcPr/>
                </a:tc>
                <a:tc hMerge="1">
                  <a:txBody>
                    <a:bodyPr/>
                    <a:lstStyle/>
                    <a:p>
                      <a:endParaRPr lang="ru-RU"/>
                    </a:p>
                  </a:txBody>
                  <a:tcPr/>
                </a:tc>
                <a:tc gridSpan="3">
                  <a:txBody>
                    <a:bodyPr/>
                    <a:lstStyle/>
                    <a:p>
                      <a:pPr algn="ctr">
                        <a:lnSpc>
                          <a:spcPct val="115000"/>
                        </a:lnSpc>
                        <a:spcAft>
                          <a:spcPts val="1000"/>
                        </a:spcAft>
                      </a:pPr>
                      <a:r>
                        <a:rPr lang="kk-KZ" sz="1000" dirty="0">
                          <a:effectLst/>
                          <a:latin typeface="Times New Roman" panose="02020603050405020304" pitchFamily="18" charset="0"/>
                          <a:cs typeface="Times New Roman" panose="02020603050405020304" pitchFamily="18" charset="0"/>
                        </a:rPr>
                        <a:t>Продолжительность поиска работы </a:t>
                      </a:r>
                      <a:br>
                        <a:rPr lang="kk-KZ" sz="1000" dirty="0">
                          <a:effectLst/>
                          <a:latin typeface="Times New Roman" panose="02020603050405020304" pitchFamily="18" charset="0"/>
                          <a:cs typeface="Times New Roman" panose="02020603050405020304" pitchFamily="18" charset="0"/>
                        </a:rPr>
                      </a:br>
                      <a:r>
                        <a:rPr lang="kk-KZ" sz="1000" dirty="0">
                          <a:effectLst/>
                          <a:latin typeface="Times New Roman" panose="02020603050405020304" pitchFamily="18" charset="0"/>
                          <a:cs typeface="Times New Roman" panose="02020603050405020304" pitchFamily="18" charset="0"/>
                        </a:rPr>
                        <a:t>(месяцы)</a:t>
                      </a:r>
                      <a:endParaRPr lang="ru-RU"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nchor="ctr"/>
                </a:tc>
                <a:tc hMerge="1">
                  <a:txBody>
                    <a:bodyPr/>
                    <a:lstStyle/>
                    <a:p>
                      <a:endParaRPr lang="ru-RU"/>
                    </a:p>
                  </a:txBody>
                  <a:tcPr/>
                </a:tc>
                <a:tc hMerge="1">
                  <a:txBody>
                    <a:bodyPr/>
                    <a:lstStyle/>
                    <a:p>
                      <a:endParaRPr lang="ru-RU"/>
                    </a:p>
                  </a:txBody>
                  <a:tcPr/>
                </a:tc>
                <a:tc gridSpan="3">
                  <a:txBody>
                    <a:bodyPr/>
                    <a:lstStyle/>
                    <a:p>
                      <a:pPr algn="ctr">
                        <a:lnSpc>
                          <a:spcPct val="115000"/>
                        </a:lnSpc>
                        <a:spcAft>
                          <a:spcPts val="1000"/>
                        </a:spcAft>
                      </a:pPr>
                      <a:r>
                        <a:rPr lang="kk-KZ" sz="1000" dirty="0">
                          <a:effectLst/>
                          <a:latin typeface="Times New Roman" panose="02020603050405020304" pitchFamily="18" charset="0"/>
                          <a:cs typeface="Times New Roman" panose="02020603050405020304" pitchFamily="18" charset="0"/>
                        </a:rPr>
                        <a:t>Итог по блоку "Карьерные перспективы"</a:t>
                      </a:r>
                      <a:endParaRPr lang="ru-RU"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nchor="ctr"/>
                </a:tc>
                <a:tc hMerge="1">
                  <a:txBody>
                    <a:bodyPr/>
                    <a:lstStyle/>
                    <a:p>
                      <a:endParaRPr lang="ru-RU"/>
                    </a:p>
                  </a:txBody>
                  <a:tcPr/>
                </a:tc>
                <a:tc hMerge="1">
                  <a:txBody>
                    <a:bodyPr/>
                    <a:lstStyle/>
                    <a:p>
                      <a:endParaRPr lang="ru-RU"/>
                    </a:p>
                  </a:txBody>
                  <a:tcPr/>
                </a:tc>
                <a:tc gridSpan="2">
                  <a:txBody>
                    <a:bodyPr/>
                    <a:lstStyle/>
                    <a:p>
                      <a:pPr algn="ctr">
                        <a:lnSpc>
                          <a:spcPct val="115000"/>
                        </a:lnSpc>
                        <a:spcAft>
                          <a:spcPts val="1000"/>
                        </a:spcAft>
                      </a:pPr>
                      <a:r>
                        <a:rPr lang="kk-KZ" sz="1000" dirty="0">
                          <a:effectLst/>
                          <a:latin typeface="Times New Roman" panose="02020603050405020304" pitchFamily="18" charset="0"/>
                          <a:cs typeface="Times New Roman" panose="02020603050405020304" pitchFamily="18" charset="0"/>
                        </a:rPr>
                        <a:t>Итог по экспертной оценке</a:t>
                      </a:r>
                      <a:endParaRPr lang="ru-RU"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nchor="ctr"/>
                </a:tc>
                <a:tc hMerge="1">
                  <a:txBody>
                    <a:bodyPr/>
                    <a:lstStyle/>
                    <a:p>
                      <a:endParaRPr lang="ru-RU"/>
                    </a:p>
                  </a:txBody>
                  <a:tcPr/>
                </a:tc>
                <a:tc gridSpan="2">
                  <a:txBody>
                    <a:bodyPr/>
                    <a:lstStyle/>
                    <a:p>
                      <a:pPr algn="ctr">
                        <a:lnSpc>
                          <a:spcPct val="115000"/>
                        </a:lnSpc>
                        <a:spcAft>
                          <a:spcPts val="1000"/>
                        </a:spcAft>
                      </a:pPr>
                      <a:r>
                        <a:rPr lang="kk-KZ" sz="1000" dirty="0">
                          <a:effectLst/>
                          <a:latin typeface="Times New Roman" panose="02020603050405020304" pitchFamily="18" charset="0"/>
                          <a:cs typeface="Times New Roman" panose="02020603050405020304" pitchFamily="18" charset="0"/>
                        </a:rPr>
                        <a:t>Итог по стат. данным и достижениям обучающихся</a:t>
                      </a:r>
                      <a:endParaRPr lang="ru-RU"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nchor="ctr"/>
                </a:tc>
                <a:tc hMerge="1">
                  <a:txBody>
                    <a:bodyPr/>
                    <a:lstStyle/>
                    <a:p>
                      <a:endParaRPr lang="ru-RU"/>
                    </a:p>
                  </a:txBody>
                  <a:tcPr/>
                </a:tc>
                <a:tc gridSpan="2">
                  <a:txBody>
                    <a:bodyPr/>
                    <a:lstStyle/>
                    <a:p>
                      <a:pPr algn="ctr">
                        <a:lnSpc>
                          <a:spcPct val="115000"/>
                        </a:lnSpc>
                        <a:spcAft>
                          <a:spcPts val="1000"/>
                        </a:spcAft>
                      </a:pPr>
                      <a:r>
                        <a:rPr lang="kk-KZ" sz="1000" dirty="0">
                          <a:effectLst/>
                          <a:latin typeface="Times New Roman" panose="02020603050405020304" pitchFamily="18" charset="0"/>
                          <a:cs typeface="Times New Roman" panose="02020603050405020304" pitchFamily="18" charset="0"/>
                        </a:rPr>
                        <a:t>Итоговый балл</a:t>
                      </a:r>
                      <a:endParaRPr lang="ru-RU"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nchor="ctr"/>
                </a:tc>
                <a:tc hMerge="1">
                  <a:txBody>
                    <a:bodyPr/>
                    <a:lstStyle/>
                    <a:p>
                      <a:endParaRPr lang="ru-RU"/>
                    </a:p>
                  </a:txBody>
                  <a:tcPr/>
                </a:tc>
                <a:tc>
                  <a:txBody>
                    <a:bodyPr/>
                    <a:lstStyle/>
                    <a:p>
                      <a:pPr>
                        <a:lnSpc>
                          <a:spcPct val="115000"/>
                        </a:lnSpc>
                        <a:spcAft>
                          <a:spcPts val="1000"/>
                        </a:spcAft>
                      </a:pPr>
                      <a:r>
                        <a:rPr lang="ru-RU" sz="900">
                          <a:effectLst/>
                        </a:rPr>
                        <a:t> </a:t>
                      </a:r>
                      <a:endParaRPr lang="ru-RU" sz="9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tc>
                <a:extLst>
                  <a:ext uri="{0D108BD9-81ED-4DB2-BD59-A6C34878D82A}">
                    <a16:rowId xmlns:a16="http://schemas.microsoft.com/office/drawing/2014/main" val="1045961731"/>
                  </a:ext>
                </a:extLst>
              </a:tr>
              <a:tr h="151694">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gridSpan="3">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5 %</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hMerge="1">
                  <a:txBody>
                    <a:bodyPr/>
                    <a:lstStyle/>
                    <a:p>
                      <a:endParaRPr lang="ru-RU"/>
                    </a:p>
                  </a:txBody>
                  <a:tcPr/>
                </a:tc>
                <a:tc hMerge="1">
                  <a:txBody>
                    <a:bodyPr/>
                    <a:lstStyle/>
                    <a:p>
                      <a:endParaRPr lang="ru-RU"/>
                    </a:p>
                  </a:txBody>
                  <a:tcPr/>
                </a:tc>
                <a:tc gridSpan="3">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35 %</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hMerge="1">
                  <a:txBody>
                    <a:bodyPr/>
                    <a:lstStyle/>
                    <a:p>
                      <a:endParaRPr lang="ru-RU"/>
                    </a:p>
                  </a:txBody>
                  <a:tcPr/>
                </a:tc>
                <a:tc hMerge="1">
                  <a:txBody>
                    <a:bodyPr/>
                    <a:lstStyle/>
                    <a:p>
                      <a:endParaRPr lang="ru-RU"/>
                    </a:p>
                  </a:txBody>
                  <a:tcPr/>
                </a:tc>
                <a:tc gridSpan="3">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12%</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hMerge="1">
                  <a:txBody>
                    <a:bodyPr/>
                    <a:lstStyle/>
                    <a:p>
                      <a:endParaRPr lang="ru-RU"/>
                    </a:p>
                  </a:txBody>
                  <a:tcPr/>
                </a:tc>
                <a:tc hMerge="1">
                  <a:txBody>
                    <a:bodyPr/>
                    <a:lstStyle/>
                    <a:p>
                      <a:endParaRPr lang="ru-RU"/>
                    </a:p>
                  </a:txBody>
                  <a:tcPr/>
                </a:tc>
                <a:tc rowSpan="2" gridSpan="3">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52%</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rowSpan="2" hMerge="1">
                  <a:txBody>
                    <a:bodyPr/>
                    <a:lstStyle/>
                    <a:p>
                      <a:endParaRPr lang="ru-RU"/>
                    </a:p>
                  </a:txBody>
                  <a:tcPr/>
                </a:tc>
                <a:tc rowSpan="2" hMerge="1">
                  <a:txBody>
                    <a:bodyPr/>
                    <a:lstStyle/>
                    <a:p>
                      <a:endParaRPr lang="ru-RU"/>
                    </a:p>
                  </a:txBody>
                  <a:tcPr/>
                </a:tc>
                <a:tc rowSpan="2" gridSpan="2">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41 %</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rowSpan="2" hMerge="1">
                  <a:txBody>
                    <a:bodyPr/>
                    <a:lstStyle/>
                    <a:p>
                      <a:endParaRPr lang="ru-RU"/>
                    </a:p>
                  </a:txBody>
                  <a:tcPr/>
                </a:tc>
                <a:tc rowSpan="2" gridSpan="2">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7 %</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rowSpan="2" hMerge="1">
                  <a:txBody>
                    <a:bodyPr/>
                    <a:lstStyle/>
                    <a:p>
                      <a:endParaRPr lang="ru-RU"/>
                    </a:p>
                  </a:txBody>
                  <a:tcPr/>
                </a:tc>
                <a:tc rowSpan="2" gridSpan="2">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100 %</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rowSpan="2" hMerge="1">
                  <a:txBody>
                    <a:bodyPr/>
                    <a:lstStyle/>
                    <a:p>
                      <a:endParaRPr lang="ru-RU"/>
                    </a:p>
                  </a:txBody>
                  <a:tcPr/>
                </a:tc>
                <a:tc>
                  <a:txBody>
                    <a:bodyPr/>
                    <a:lstStyle/>
                    <a:p>
                      <a:pPr>
                        <a:lnSpc>
                          <a:spcPct val="115000"/>
                        </a:lnSpc>
                        <a:spcAft>
                          <a:spcPts val="1000"/>
                        </a:spcAft>
                      </a:pPr>
                      <a:r>
                        <a:rPr lang="ru-RU" sz="900">
                          <a:effectLst/>
                        </a:rPr>
                        <a:t> </a:t>
                      </a:r>
                      <a:endParaRPr lang="ru-RU" sz="9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tc>
                <a:extLst>
                  <a:ext uri="{0D108BD9-81ED-4DB2-BD59-A6C34878D82A}">
                    <a16:rowId xmlns:a16="http://schemas.microsoft.com/office/drawing/2014/main" val="1550405805"/>
                  </a:ext>
                </a:extLst>
              </a:tr>
              <a:tr h="151694">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gridSpan="9">
                  <a:txBody>
                    <a:bodyPr/>
                    <a:lstStyle/>
                    <a:p>
                      <a:pPr algn="ctr">
                        <a:lnSpc>
                          <a:spcPct val="115000"/>
                        </a:lnSpc>
                        <a:spcAft>
                          <a:spcPts val="1000"/>
                        </a:spcAft>
                      </a:pPr>
                      <a:r>
                        <a:rPr lang="kk-KZ" sz="1000" dirty="0">
                          <a:effectLst/>
                          <a:latin typeface="Times New Roman" panose="02020603050405020304" pitchFamily="18" charset="0"/>
                          <a:cs typeface="Times New Roman" panose="02020603050405020304" pitchFamily="18" charset="0"/>
                        </a:rPr>
                        <a:t>52 %</a:t>
                      </a:r>
                      <a:endParaRPr lang="ru-RU"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gridSpan="3" vMerge="1">
                  <a:txBody>
                    <a:bodyPr/>
                    <a:lstStyle/>
                    <a:p>
                      <a:endParaRPr lang="ru-RU"/>
                    </a:p>
                  </a:txBody>
                  <a:tcPr/>
                </a:tc>
                <a:tc hMerge="1" vMerge="1">
                  <a:txBody>
                    <a:bodyPr/>
                    <a:lstStyle/>
                    <a:p>
                      <a:endParaRPr lang="ru-RU"/>
                    </a:p>
                  </a:txBody>
                  <a:tcPr/>
                </a:tc>
                <a:tc hMerge="1" vMerge="1">
                  <a:txBody>
                    <a:bodyPr/>
                    <a:lstStyle/>
                    <a:p>
                      <a:endParaRPr lang="ru-RU"/>
                    </a:p>
                  </a:txBody>
                  <a:tcPr/>
                </a:tc>
                <a:tc gridSpan="2" vMerge="1">
                  <a:txBody>
                    <a:bodyPr/>
                    <a:lstStyle/>
                    <a:p>
                      <a:endParaRPr lang="ru-RU"/>
                    </a:p>
                  </a:txBody>
                  <a:tcPr/>
                </a:tc>
                <a:tc hMerge="1" vMerge="1">
                  <a:txBody>
                    <a:bodyPr/>
                    <a:lstStyle/>
                    <a:p>
                      <a:endParaRPr lang="ru-RU"/>
                    </a:p>
                  </a:txBody>
                  <a:tcPr/>
                </a:tc>
                <a:tc gridSpan="2" vMerge="1">
                  <a:txBody>
                    <a:bodyPr/>
                    <a:lstStyle/>
                    <a:p>
                      <a:endParaRPr lang="ru-RU"/>
                    </a:p>
                  </a:txBody>
                  <a:tcPr/>
                </a:tc>
                <a:tc hMerge="1" vMerge="1">
                  <a:txBody>
                    <a:bodyPr/>
                    <a:lstStyle/>
                    <a:p>
                      <a:endParaRPr lang="ru-RU"/>
                    </a:p>
                  </a:txBody>
                  <a:tcPr/>
                </a:tc>
                <a:tc gridSpan="2" vMerge="1">
                  <a:txBody>
                    <a:bodyPr/>
                    <a:lstStyle/>
                    <a:p>
                      <a:endParaRPr lang="ru-RU"/>
                    </a:p>
                  </a:txBody>
                  <a:tcPr/>
                </a:tc>
                <a:tc hMerge="1" vMerge="1">
                  <a:txBody>
                    <a:bodyPr/>
                    <a:lstStyle/>
                    <a:p>
                      <a:endParaRPr lang="ru-RU"/>
                    </a:p>
                  </a:txBody>
                  <a:tcPr/>
                </a:tc>
                <a:tc>
                  <a:txBody>
                    <a:bodyPr/>
                    <a:lstStyle/>
                    <a:p>
                      <a:pPr>
                        <a:lnSpc>
                          <a:spcPct val="115000"/>
                        </a:lnSpc>
                        <a:spcAft>
                          <a:spcPts val="1000"/>
                        </a:spcAft>
                      </a:pPr>
                      <a:r>
                        <a:rPr lang="ru-RU" sz="900">
                          <a:effectLst/>
                        </a:rPr>
                        <a:t> </a:t>
                      </a:r>
                      <a:endParaRPr lang="ru-RU" sz="9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tc>
                <a:extLst>
                  <a:ext uri="{0D108BD9-81ED-4DB2-BD59-A6C34878D82A}">
                    <a16:rowId xmlns:a16="http://schemas.microsoft.com/office/drawing/2014/main" val="1180248561"/>
                  </a:ext>
                </a:extLst>
              </a:tr>
              <a:tr h="316591">
                <a:tc gridSpan="9">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 </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 </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 </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2021</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2022</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gridSpan="3">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2021</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hMerge="1">
                  <a:txBody>
                    <a:bodyPr/>
                    <a:lstStyle/>
                    <a:p>
                      <a:endParaRPr lang="ru-RU"/>
                    </a:p>
                  </a:txBody>
                  <a:tcPr/>
                </a:tc>
                <a:tc hMerge="1">
                  <a:txBody>
                    <a:bodyPr/>
                    <a:lstStyle/>
                    <a:p>
                      <a:endParaRPr lang="ru-RU"/>
                    </a:p>
                  </a:txBody>
                  <a:tcPr/>
                </a:tc>
                <a:tc>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2022</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gridSpan="2">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2021</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hMerge="1">
                  <a:txBody>
                    <a:bodyPr/>
                    <a:lstStyle/>
                    <a:p>
                      <a:endParaRPr lang="ru-RU"/>
                    </a:p>
                  </a:txBody>
                  <a:tcPr/>
                </a:tc>
                <a:tc>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2022</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gridSpan="2">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2021</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hMerge="1">
                  <a:txBody>
                    <a:bodyPr/>
                    <a:lstStyle/>
                    <a:p>
                      <a:endParaRPr lang="ru-RU"/>
                    </a:p>
                  </a:txBody>
                  <a:tcPr/>
                </a:tc>
                <a:tc>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2022</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2021</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2022</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2021</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2022</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2021</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gridSpan="2">
                  <a:txBody>
                    <a:bodyPr/>
                    <a:lstStyle/>
                    <a:p>
                      <a:pPr algn="ctr">
                        <a:lnSpc>
                          <a:spcPct val="115000"/>
                        </a:lnSpc>
                        <a:spcAft>
                          <a:spcPts val="1000"/>
                        </a:spcAft>
                      </a:pPr>
                      <a:r>
                        <a:rPr lang="kk-KZ" sz="600">
                          <a:effectLst/>
                        </a:rPr>
                        <a:t>2022</a:t>
                      </a:r>
                      <a:endParaRPr lang="ru-RU" sz="900">
                        <a:effectLst/>
                        <a:latin typeface="Calibri" panose="020F0502020204030204" pitchFamily="34" charset="0"/>
                        <a:ea typeface="Calibri" panose="020F0502020204030204" pitchFamily="34" charset="0"/>
                        <a:cs typeface="Calibri" panose="020F0502020204030204" pitchFamily="34" charset="0"/>
                      </a:endParaRPr>
                    </a:p>
                  </a:txBody>
                  <a:tcPr marL="55653" marR="55653" marT="0" marB="0"/>
                </a:tc>
                <a:tc hMerge="1">
                  <a:txBody>
                    <a:bodyPr/>
                    <a:lstStyle/>
                    <a:p>
                      <a:endParaRPr lang="ru-RU"/>
                    </a:p>
                  </a:txBody>
                  <a:tcPr/>
                </a:tc>
                <a:extLst>
                  <a:ext uri="{0D108BD9-81ED-4DB2-BD59-A6C34878D82A}">
                    <a16:rowId xmlns:a16="http://schemas.microsoft.com/office/drawing/2014/main" val="3827904324"/>
                  </a:ext>
                </a:extLst>
              </a:tr>
              <a:tr h="481488">
                <a:tc>
                  <a:txBody>
                    <a:bodyPr/>
                    <a:lstStyle/>
                    <a:p>
                      <a:pPr marL="228600" algn="ctr">
                        <a:lnSpc>
                          <a:spcPct val="115000"/>
                        </a:lnSpc>
                        <a:spcAft>
                          <a:spcPts val="1000"/>
                        </a:spcAft>
                      </a:pPr>
                      <a:r>
                        <a:rPr lang="kk-KZ" sz="1000">
                          <a:effectLst/>
                          <a:latin typeface="Times New Roman" panose="02020603050405020304" pitchFamily="18" charset="0"/>
                          <a:cs typeface="Times New Roman" panose="02020603050405020304" pitchFamily="18" charset="0"/>
                        </a:rPr>
                        <a:t> </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a:txBody>
                    <a:bodyPr/>
                    <a:lstStyle/>
                    <a:p>
                      <a:pPr>
                        <a:lnSpc>
                          <a:spcPct val="115000"/>
                        </a:lnSpc>
                        <a:spcAft>
                          <a:spcPts val="1000"/>
                        </a:spcAft>
                      </a:pPr>
                      <a:r>
                        <a:rPr lang="kk-KZ" sz="1000">
                          <a:effectLst/>
                          <a:latin typeface="Times New Roman" panose="02020603050405020304" pitchFamily="18" charset="0"/>
                          <a:cs typeface="Times New Roman" panose="02020603050405020304" pitchFamily="18" charset="0"/>
                        </a:rPr>
                        <a:t>Изобразительное искусство и черчение</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15/19</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 </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6/13</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8/10</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65810</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125010</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gridSpan="2">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83</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hMerge="1">
                  <a:txBody>
                    <a:bodyPr/>
                    <a:lstStyle/>
                    <a:p>
                      <a:endParaRPr lang="ru-RU"/>
                    </a:p>
                  </a:txBody>
                  <a:tcPr/>
                </a:tc>
                <a:tc gridSpan="2">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77,78</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hMerge="1">
                  <a:txBody>
                    <a:bodyPr/>
                    <a:lstStyle/>
                    <a:p>
                      <a:endParaRPr lang="ru-RU"/>
                    </a:p>
                  </a:txBody>
                  <a:tcPr/>
                </a:tc>
                <a:tc>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4,2</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gridSpan="2">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2,17</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hMerge="1">
                  <a:txBody>
                    <a:bodyPr/>
                    <a:lstStyle/>
                    <a:p>
                      <a:endParaRPr lang="ru-RU"/>
                    </a:p>
                  </a:txBody>
                  <a:tcPr/>
                </a:tc>
                <a:tc>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1,95</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gridSpan="2">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1,57</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hMerge="1">
                  <a:txBody>
                    <a:bodyPr/>
                    <a:lstStyle/>
                    <a:p>
                      <a:endParaRPr lang="ru-RU"/>
                    </a:p>
                  </a:txBody>
                  <a:tcPr/>
                </a:tc>
                <a:tc>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0,57</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0,73</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0,54</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a:txBody>
                    <a:bodyPr/>
                    <a:lstStyle/>
                    <a:p>
                      <a:pPr algn="ctr">
                        <a:lnSpc>
                          <a:spcPct val="115000"/>
                        </a:lnSpc>
                        <a:spcAft>
                          <a:spcPts val="1000"/>
                        </a:spcAft>
                      </a:pPr>
                      <a:r>
                        <a:rPr lang="kk-KZ" sz="1000">
                          <a:effectLst/>
                          <a:latin typeface="Times New Roman" panose="02020603050405020304" pitchFamily="18" charset="0"/>
                          <a:cs typeface="Times New Roman" panose="02020603050405020304" pitchFamily="18" charset="0"/>
                        </a:rPr>
                        <a:t>0,59</a:t>
                      </a:r>
                      <a:endParaRPr lang="ru-RU"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a:txBody>
                    <a:bodyPr/>
                    <a:lstStyle/>
                    <a:p>
                      <a:pPr algn="ctr">
                        <a:lnSpc>
                          <a:spcPct val="115000"/>
                        </a:lnSpc>
                        <a:spcAft>
                          <a:spcPts val="1000"/>
                        </a:spcAft>
                      </a:pPr>
                      <a:r>
                        <a:rPr lang="kk-KZ" sz="1000" dirty="0">
                          <a:effectLst/>
                          <a:latin typeface="Times New Roman" panose="02020603050405020304" pitchFamily="18" charset="0"/>
                          <a:cs typeface="Times New Roman" panose="02020603050405020304" pitchFamily="18" charset="0"/>
                        </a:rPr>
                        <a:t>3,06</a:t>
                      </a:r>
                      <a:endParaRPr lang="ru-RU"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a:txBody>
                    <a:bodyPr/>
                    <a:lstStyle/>
                    <a:p>
                      <a:pPr algn="ctr">
                        <a:lnSpc>
                          <a:spcPct val="115000"/>
                        </a:lnSpc>
                        <a:spcAft>
                          <a:spcPts val="1000"/>
                        </a:spcAft>
                      </a:pPr>
                      <a:r>
                        <a:rPr lang="kk-KZ" sz="800">
                          <a:effectLst/>
                        </a:rPr>
                        <a:t>2,89</a:t>
                      </a:r>
                      <a:endParaRPr lang="ru-RU" sz="900">
                        <a:effectLst/>
                        <a:latin typeface="Calibri" panose="020F0502020204030204" pitchFamily="34" charset="0"/>
                        <a:ea typeface="Calibri" panose="020F0502020204030204" pitchFamily="34" charset="0"/>
                        <a:cs typeface="Calibri" panose="020F0502020204030204" pitchFamily="34" charset="0"/>
                      </a:endParaRPr>
                    </a:p>
                  </a:txBody>
                  <a:tcPr marL="55653" marR="55653" marT="0" marB="0"/>
                </a:tc>
                <a:tc>
                  <a:txBody>
                    <a:bodyPr/>
                    <a:lstStyle/>
                    <a:p>
                      <a:pPr>
                        <a:lnSpc>
                          <a:spcPct val="115000"/>
                        </a:lnSpc>
                        <a:spcAft>
                          <a:spcPts val="1000"/>
                        </a:spcAft>
                      </a:pPr>
                      <a:r>
                        <a:rPr lang="ru-RU" sz="900">
                          <a:effectLst/>
                        </a:rPr>
                        <a:t> </a:t>
                      </a:r>
                      <a:endParaRPr lang="ru-RU" sz="900">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tc>
                <a:extLst>
                  <a:ext uri="{0D108BD9-81ED-4DB2-BD59-A6C34878D82A}">
                    <a16:rowId xmlns:a16="http://schemas.microsoft.com/office/drawing/2014/main" val="3335168661"/>
                  </a:ext>
                </a:extLst>
              </a:tr>
              <a:tr h="2022915">
                <a:tc gridSpan="30">
                  <a:txBody>
                    <a:bodyPr/>
                    <a:lstStyle/>
                    <a:p>
                      <a:pPr>
                        <a:lnSpc>
                          <a:spcPct val="115000"/>
                        </a:lnSpc>
                        <a:spcAft>
                          <a:spcPts val="1000"/>
                        </a:spcAft>
                      </a:pPr>
                      <a:r>
                        <a:rPr lang="kk-KZ" sz="1000" dirty="0">
                          <a:effectLst/>
                          <a:latin typeface="Times New Roman" panose="02020603050405020304" pitchFamily="18" charset="0"/>
                          <a:cs typeface="Times New Roman" panose="02020603050405020304" pitchFamily="18" charset="0"/>
                        </a:rPr>
                        <a:t> Примечание:^ - сравнительно высокая позиция в отношении прошлого года.</a:t>
                      </a:r>
                      <a:endParaRPr lang="ru-RU" sz="1000" dirty="0">
                        <a:effectLst/>
                        <a:latin typeface="Times New Roman" panose="02020603050405020304" pitchFamily="18" charset="0"/>
                        <a:cs typeface="Times New Roman" panose="02020603050405020304" pitchFamily="18" charset="0"/>
                      </a:endParaRPr>
                    </a:p>
                    <a:p>
                      <a:pPr>
                        <a:lnSpc>
                          <a:spcPct val="115000"/>
                        </a:lnSpc>
                        <a:spcAft>
                          <a:spcPts val="1000"/>
                        </a:spcAft>
                      </a:pPr>
                      <a:r>
                        <a:rPr lang="kk-KZ" sz="1000" dirty="0">
                          <a:effectLst/>
                          <a:latin typeface="Times New Roman" panose="02020603050405020304" pitchFamily="18" charset="0"/>
                          <a:cs typeface="Times New Roman" panose="02020603050405020304" pitchFamily="18" charset="0"/>
                        </a:rPr>
                        <a:t>˅- сравнительно низкая позиция в отношении прошлого года.</a:t>
                      </a:r>
                      <a:endParaRPr lang="ru-RU" sz="1000" dirty="0">
                        <a:effectLst/>
                        <a:latin typeface="Times New Roman" panose="02020603050405020304" pitchFamily="18" charset="0"/>
                        <a:cs typeface="Times New Roman" panose="02020603050405020304" pitchFamily="18" charset="0"/>
                      </a:endParaRPr>
                    </a:p>
                    <a:p>
                      <a:pPr>
                        <a:lnSpc>
                          <a:spcPct val="115000"/>
                        </a:lnSpc>
                        <a:spcAft>
                          <a:spcPts val="1000"/>
                        </a:spcAft>
                      </a:pPr>
                      <a:r>
                        <a:rPr lang="kk-KZ" sz="1000" dirty="0">
                          <a:effectLst/>
                          <a:latin typeface="Times New Roman" panose="02020603050405020304" pitchFamily="18" charset="0"/>
                          <a:cs typeface="Times New Roman" panose="02020603050405020304" pitchFamily="18" charset="0"/>
                        </a:rPr>
                        <a:t>≈ - сравнительно одинаковая позиция в отношении прошлого года.</a:t>
                      </a:r>
                      <a:endParaRPr lang="ru-RU" sz="1000" dirty="0">
                        <a:effectLst/>
                        <a:latin typeface="Times New Roman" panose="02020603050405020304" pitchFamily="18" charset="0"/>
                        <a:cs typeface="Times New Roman" panose="02020603050405020304" pitchFamily="18" charset="0"/>
                      </a:endParaRPr>
                    </a:p>
                    <a:p>
                      <a:pPr>
                        <a:lnSpc>
                          <a:spcPct val="115000"/>
                        </a:lnSpc>
                        <a:spcAft>
                          <a:spcPts val="1000"/>
                        </a:spcAft>
                      </a:pPr>
                      <a:r>
                        <a:rPr lang="kk-KZ" sz="1000" dirty="0">
                          <a:effectLst/>
                          <a:latin typeface="Times New Roman" panose="02020603050405020304" pitchFamily="18" charset="0"/>
                          <a:cs typeface="Times New Roman" panose="02020603050405020304" pitchFamily="18" charset="0"/>
                        </a:rPr>
                        <a:t>*  "нерепрезентативные данные". Согласно пункту 5.4.2 Методики формирования рейтинга образовательных программ вузов РК результаты расчетов образовательных программ, где менее 5 выпускников, являются нерепрезентативными, соответственно, не подлежат ранжированию в Рейтинге.</a:t>
                      </a:r>
                      <a:endParaRPr lang="ru-RU" sz="1000" dirty="0">
                        <a:effectLst/>
                        <a:latin typeface="Times New Roman" panose="02020603050405020304" pitchFamily="18" charset="0"/>
                        <a:cs typeface="Times New Roman" panose="02020603050405020304" pitchFamily="18" charset="0"/>
                      </a:endParaRPr>
                    </a:p>
                    <a:p>
                      <a:pPr algn="just">
                        <a:lnSpc>
                          <a:spcPct val="115000"/>
                        </a:lnSpc>
                        <a:spcAft>
                          <a:spcPts val="1000"/>
                        </a:spcAft>
                      </a:pPr>
                      <a:r>
                        <a:rPr lang="kk-KZ" sz="1000" dirty="0">
                          <a:effectLst/>
                          <a:latin typeface="Times New Roman" panose="02020603050405020304" pitchFamily="18" charset="0"/>
                          <a:cs typeface="Times New Roman" panose="02020603050405020304" pitchFamily="18" charset="0"/>
                        </a:rPr>
                        <a:t>** Вузы, которые не участвуют в рейтинге, в связи с отсутствием выпуска.</a:t>
                      </a:r>
                      <a:endParaRPr lang="ru-RU" sz="1000" dirty="0">
                        <a:effectLst/>
                        <a:latin typeface="Times New Roman" panose="02020603050405020304" pitchFamily="18" charset="0"/>
                        <a:cs typeface="Times New Roman" panose="02020603050405020304" pitchFamily="18" charset="0"/>
                      </a:endParaRPr>
                    </a:p>
                    <a:p>
                      <a:pPr>
                        <a:lnSpc>
                          <a:spcPct val="115000"/>
                        </a:lnSpc>
                        <a:spcAft>
                          <a:spcPts val="1000"/>
                        </a:spcAft>
                      </a:pPr>
                      <a:r>
                        <a:rPr lang="kk-KZ" sz="1000" dirty="0">
                          <a:effectLst/>
                          <a:latin typeface="Times New Roman" panose="02020603050405020304" pitchFamily="18" charset="0"/>
                          <a:cs typeface="Times New Roman" panose="02020603050405020304" pitchFamily="18" charset="0"/>
                        </a:rPr>
                        <a:t> </a:t>
                      </a:r>
                      <a:endParaRPr lang="ru-RU"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653" marR="55653"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102045195"/>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079398" y="895350"/>
            <a:ext cx="10026650" cy="238125"/>
          </a:xfrm>
          <a:prstGeom prst="rect">
            <a:avLst/>
          </a:prstGeom>
        </p:spPr>
        <p:txBody>
          <a:bodyPr vert="horz" wrap="square" lIns="0" tIns="11430" rIns="0" bIns="0" rtlCol="0">
            <a:spAutoFit/>
          </a:bodyPr>
          <a:lstStyle/>
          <a:p>
            <a:pPr marL="12700">
              <a:lnSpc>
                <a:spcPct val="100000"/>
              </a:lnSpc>
              <a:spcBef>
                <a:spcPts val="90"/>
              </a:spcBef>
            </a:pPr>
            <a:r>
              <a:rPr sz="1400" spc="-45" dirty="0">
                <a:solidFill>
                  <a:srgbClr val="001F5F"/>
                </a:solidFill>
                <a:latin typeface="Microsoft Sans Serif"/>
                <a:cs typeface="Microsoft Sans Serif"/>
              </a:rPr>
              <a:t>ЖҰМЫС</a:t>
            </a:r>
            <a:r>
              <a:rPr sz="1400" spc="65" dirty="0">
                <a:solidFill>
                  <a:srgbClr val="001F5F"/>
                </a:solidFill>
                <a:latin typeface="Microsoft Sans Serif"/>
                <a:cs typeface="Microsoft Sans Serif"/>
              </a:rPr>
              <a:t> </a:t>
            </a:r>
            <a:r>
              <a:rPr sz="1400" spc="-15" dirty="0">
                <a:solidFill>
                  <a:srgbClr val="001F5F"/>
                </a:solidFill>
                <a:latin typeface="Microsoft Sans Serif"/>
                <a:cs typeface="Microsoft Sans Serif"/>
              </a:rPr>
              <a:t>БЕРУШІЛЕРМЕН,</a:t>
            </a:r>
            <a:r>
              <a:rPr sz="1400" spc="140" dirty="0">
                <a:solidFill>
                  <a:srgbClr val="001F5F"/>
                </a:solidFill>
                <a:latin typeface="Microsoft Sans Serif"/>
                <a:cs typeface="Microsoft Sans Serif"/>
              </a:rPr>
              <a:t> </a:t>
            </a:r>
            <a:r>
              <a:rPr sz="1400" spc="-40" dirty="0">
                <a:solidFill>
                  <a:srgbClr val="001F5F"/>
                </a:solidFill>
                <a:latin typeface="Microsoft Sans Serif"/>
                <a:cs typeface="Microsoft Sans Serif"/>
              </a:rPr>
              <a:t>МЕМЛЕКЕТТІК</a:t>
            </a:r>
            <a:r>
              <a:rPr sz="1400" spc="120" dirty="0">
                <a:solidFill>
                  <a:srgbClr val="001F5F"/>
                </a:solidFill>
                <a:latin typeface="Microsoft Sans Serif"/>
                <a:cs typeface="Microsoft Sans Serif"/>
              </a:rPr>
              <a:t> </a:t>
            </a:r>
            <a:r>
              <a:rPr sz="1400" spc="-55" dirty="0">
                <a:solidFill>
                  <a:srgbClr val="001F5F"/>
                </a:solidFill>
                <a:latin typeface="Microsoft Sans Serif"/>
                <a:cs typeface="Microsoft Sans Serif"/>
              </a:rPr>
              <a:t>БИЛІК</a:t>
            </a:r>
            <a:r>
              <a:rPr sz="1400" spc="65" dirty="0">
                <a:solidFill>
                  <a:srgbClr val="001F5F"/>
                </a:solidFill>
                <a:latin typeface="Microsoft Sans Serif"/>
                <a:cs typeface="Microsoft Sans Serif"/>
              </a:rPr>
              <a:t> </a:t>
            </a:r>
            <a:r>
              <a:rPr sz="1400" spc="-25" dirty="0">
                <a:solidFill>
                  <a:srgbClr val="001F5F"/>
                </a:solidFill>
                <a:latin typeface="Microsoft Sans Serif"/>
                <a:cs typeface="Microsoft Sans Serif"/>
              </a:rPr>
              <a:t>ОРЫНДАРЫМЕН,</a:t>
            </a:r>
            <a:r>
              <a:rPr sz="1400" spc="140" dirty="0">
                <a:solidFill>
                  <a:srgbClr val="001F5F"/>
                </a:solidFill>
                <a:latin typeface="Microsoft Sans Serif"/>
                <a:cs typeface="Microsoft Sans Serif"/>
              </a:rPr>
              <a:t> </a:t>
            </a:r>
            <a:r>
              <a:rPr sz="1400" spc="-15" dirty="0">
                <a:solidFill>
                  <a:srgbClr val="001F5F"/>
                </a:solidFill>
                <a:latin typeface="Microsoft Sans Serif"/>
                <a:cs typeface="Microsoft Sans Serif"/>
              </a:rPr>
              <a:t>БИЗНЕС</a:t>
            </a:r>
            <a:r>
              <a:rPr sz="1400" spc="45" dirty="0">
                <a:solidFill>
                  <a:srgbClr val="001F5F"/>
                </a:solidFill>
                <a:latin typeface="Microsoft Sans Serif"/>
                <a:cs typeface="Microsoft Sans Serif"/>
              </a:rPr>
              <a:t> </a:t>
            </a:r>
            <a:r>
              <a:rPr sz="1400" spc="-40" dirty="0">
                <a:solidFill>
                  <a:srgbClr val="001F5F"/>
                </a:solidFill>
                <a:latin typeface="Microsoft Sans Serif"/>
                <a:cs typeface="Microsoft Sans Serif"/>
              </a:rPr>
              <a:t>ӨКІЛДЕРІМЕН</a:t>
            </a:r>
            <a:r>
              <a:rPr sz="1400" spc="140" dirty="0">
                <a:solidFill>
                  <a:srgbClr val="001F5F"/>
                </a:solidFill>
                <a:latin typeface="Microsoft Sans Serif"/>
                <a:cs typeface="Microsoft Sans Serif"/>
              </a:rPr>
              <a:t> </a:t>
            </a:r>
            <a:r>
              <a:rPr sz="1400" spc="-20" dirty="0">
                <a:solidFill>
                  <a:srgbClr val="001F5F"/>
                </a:solidFill>
                <a:latin typeface="Microsoft Sans Serif"/>
                <a:cs typeface="Microsoft Sans Serif"/>
              </a:rPr>
              <a:t>БАЙЛАНЫС</a:t>
            </a:r>
            <a:r>
              <a:rPr sz="1400" spc="65" dirty="0">
                <a:solidFill>
                  <a:srgbClr val="001F5F"/>
                </a:solidFill>
                <a:latin typeface="Microsoft Sans Serif"/>
                <a:cs typeface="Microsoft Sans Serif"/>
              </a:rPr>
              <a:t> </a:t>
            </a:r>
            <a:r>
              <a:rPr sz="1400" spc="-15" dirty="0">
                <a:solidFill>
                  <a:srgbClr val="001F5F"/>
                </a:solidFill>
                <a:latin typeface="Microsoft Sans Serif"/>
                <a:cs typeface="Microsoft Sans Serif"/>
              </a:rPr>
              <a:t>НӘТИЖЕЛЕРІ:</a:t>
            </a:r>
            <a:endParaRPr sz="1400">
              <a:latin typeface="Microsoft Sans Serif"/>
              <a:cs typeface="Microsoft Sans Serif"/>
            </a:endParaRPr>
          </a:p>
        </p:txBody>
      </p:sp>
      <p:grpSp>
        <p:nvGrpSpPr>
          <p:cNvPr id="3" name="object 3"/>
          <p:cNvGrpSpPr/>
          <p:nvPr/>
        </p:nvGrpSpPr>
        <p:grpSpPr>
          <a:xfrm>
            <a:off x="4114800" y="1834895"/>
            <a:ext cx="8077707" cy="5023613"/>
            <a:chOff x="4093852" y="1834895"/>
            <a:chExt cx="8098656" cy="5023613"/>
          </a:xfrm>
        </p:grpSpPr>
        <p:sp>
          <p:nvSpPr>
            <p:cNvPr id="4" name="object 4"/>
            <p:cNvSpPr/>
            <p:nvPr/>
          </p:nvSpPr>
          <p:spPr>
            <a:xfrm>
              <a:off x="7409688" y="4818888"/>
              <a:ext cx="4782820" cy="2039620"/>
            </a:xfrm>
            <a:custGeom>
              <a:avLst/>
              <a:gdLst/>
              <a:ahLst/>
              <a:cxnLst/>
              <a:rect l="l" t="t" r="r" b="b"/>
              <a:pathLst>
                <a:path w="4782820" h="2039620">
                  <a:moveTo>
                    <a:pt x="4782311" y="0"/>
                  </a:moveTo>
                  <a:lnTo>
                    <a:pt x="0" y="2039111"/>
                  </a:lnTo>
                  <a:lnTo>
                    <a:pt x="4782311" y="2039111"/>
                  </a:lnTo>
                  <a:lnTo>
                    <a:pt x="4782311" y="0"/>
                  </a:lnTo>
                  <a:close/>
                </a:path>
              </a:pathLst>
            </a:custGeom>
            <a:solidFill>
              <a:srgbClr val="FF0000"/>
            </a:solidFill>
          </p:spPr>
          <p:txBody>
            <a:bodyPr wrap="square" lIns="0" tIns="0" rIns="0" bIns="0" rtlCol="0"/>
            <a:lstStyle/>
            <a:p>
              <a:endParaRPr/>
            </a:p>
          </p:txBody>
        </p:sp>
        <p:sp>
          <p:nvSpPr>
            <p:cNvPr id="5" name="object 5"/>
            <p:cNvSpPr/>
            <p:nvPr/>
          </p:nvSpPr>
          <p:spPr>
            <a:xfrm>
              <a:off x="7866888" y="5123687"/>
              <a:ext cx="4325620" cy="1734820"/>
            </a:xfrm>
            <a:custGeom>
              <a:avLst/>
              <a:gdLst/>
              <a:ahLst/>
              <a:cxnLst/>
              <a:rect l="l" t="t" r="r" b="b"/>
              <a:pathLst>
                <a:path w="4325620" h="1734820">
                  <a:moveTo>
                    <a:pt x="4325111" y="0"/>
                  </a:moveTo>
                  <a:lnTo>
                    <a:pt x="0" y="1734311"/>
                  </a:lnTo>
                  <a:lnTo>
                    <a:pt x="4325111" y="1734311"/>
                  </a:lnTo>
                  <a:lnTo>
                    <a:pt x="4325111" y="0"/>
                  </a:lnTo>
                  <a:close/>
                </a:path>
              </a:pathLst>
            </a:custGeom>
            <a:solidFill>
              <a:srgbClr val="5B9BD4"/>
            </a:solidFill>
          </p:spPr>
          <p:txBody>
            <a:bodyPr wrap="square" lIns="0" tIns="0" rIns="0" bIns="0" rtlCol="0"/>
            <a:lstStyle/>
            <a:p>
              <a:endParaRPr/>
            </a:p>
          </p:txBody>
        </p:sp>
        <p:pic>
          <p:nvPicPr>
            <p:cNvPr id="6" name="object 6"/>
            <p:cNvPicPr/>
            <p:nvPr/>
          </p:nvPicPr>
          <p:blipFill>
            <a:blip r:embed="rId2" cstate="print"/>
            <a:stretch>
              <a:fillRect/>
            </a:stretch>
          </p:blipFill>
          <p:spPr>
            <a:xfrm>
              <a:off x="4093852" y="1834895"/>
              <a:ext cx="3660259" cy="2663951"/>
            </a:xfrm>
            <a:prstGeom prst="rect">
              <a:avLst/>
            </a:prstGeom>
          </p:spPr>
        </p:pic>
        <p:pic>
          <p:nvPicPr>
            <p:cNvPr id="7" name="object 7"/>
            <p:cNvPicPr/>
            <p:nvPr/>
          </p:nvPicPr>
          <p:blipFill>
            <a:blip r:embed="rId3" cstate="print"/>
            <a:stretch>
              <a:fillRect/>
            </a:stretch>
          </p:blipFill>
          <p:spPr>
            <a:xfrm>
              <a:off x="7680960" y="1996439"/>
              <a:ext cx="4075176" cy="2959607"/>
            </a:xfrm>
            <a:prstGeom prst="rect">
              <a:avLst/>
            </a:prstGeom>
          </p:spPr>
        </p:pic>
      </p:grpSp>
      <p:pic>
        <p:nvPicPr>
          <p:cNvPr id="8" name="object 8"/>
          <p:cNvPicPr/>
          <p:nvPr/>
        </p:nvPicPr>
        <p:blipFill>
          <a:blip r:embed="rId4" cstate="print"/>
          <a:stretch>
            <a:fillRect/>
          </a:stretch>
        </p:blipFill>
        <p:spPr>
          <a:xfrm>
            <a:off x="368808" y="2034606"/>
            <a:ext cx="3621023" cy="2518973"/>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523771" y="935078"/>
            <a:ext cx="9469902" cy="5208869"/>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509117" y="1578483"/>
          <a:ext cx="10629892" cy="3154679"/>
        </p:xfrm>
        <a:graphic>
          <a:graphicData uri="http://schemas.openxmlformats.org/drawingml/2006/table">
            <a:tbl>
              <a:tblPr firstRow="1" bandRow="1">
                <a:tableStyleId>{2D5ABB26-0587-4C30-8999-92F81FD0307C}</a:tableStyleId>
              </a:tblPr>
              <a:tblGrid>
                <a:gridCol w="302260">
                  <a:extLst>
                    <a:ext uri="{9D8B030D-6E8A-4147-A177-3AD203B41FA5}">
                      <a16:colId xmlns:a16="http://schemas.microsoft.com/office/drawing/2014/main" val="20000"/>
                    </a:ext>
                  </a:extLst>
                </a:gridCol>
                <a:gridCol w="907415">
                  <a:extLst>
                    <a:ext uri="{9D8B030D-6E8A-4147-A177-3AD203B41FA5}">
                      <a16:colId xmlns:a16="http://schemas.microsoft.com/office/drawing/2014/main" val="20001"/>
                    </a:ext>
                  </a:extLst>
                </a:gridCol>
                <a:gridCol w="815975">
                  <a:extLst>
                    <a:ext uri="{9D8B030D-6E8A-4147-A177-3AD203B41FA5}">
                      <a16:colId xmlns:a16="http://schemas.microsoft.com/office/drawing/2014/main" val="20002"/>
                    </a:ext>
                  </a:extLst>
                </a:gridCol>
                <a:gridCol w="1745614">
                  <a:extLst>
                    <a:ext uri="{9D8B030D-6E8A-4147-A177-3AD203B41FA5}">
                      <a16:colId xmlns:a16="http://schemas.microsoft.com/office/drawing/2014/main" val="20003"/>
                    </a:ext>
                  </a:extLst>
                </a:gridCol>
                <a:gridCol w="848360">
                  <a:extLst>
                    <a:ext uri="{9D8B030D-6E8A-4147-A177-3AD203B41FA5}">
                      <a16:colId xmlns:a16="http://schemas.microsoft.com/office/drawing/2014/main" val="20004"/>
                    </a:ext>
                  </a:extLst>
                </a:gridCol>
                <a:gridCol w="766445">
                  <a:extLst>
                    <a:ext uri="{9D8B030D-6E8A-4147-A177-3AD203B41FA5}">
                      <a16:colId xmlns:a16="http://schemas.microsoft.com/office/drawing/2014/main" val="20005"/>
                    </a:ext>
                  </a:extLst>
                </a:gridCol>
                <a:gridCol w="817245">
                  <a:extLst>
                    <a:ext uri="{9D8B030D-6E8A-4147-A177-3AD203B41FA5}">
                      <a16:colId xmlns:a16="http://schemas.microsoft.com/office/drawing/2014/main" val="20006"/>
                    </a:ext>
                  </a:extLst>
                </a:gridCol>
                <a:gridCol w="684529">
                  <a:extLst>
                    <a:ext uri="{9D8B030D-6E8A-4147-A177-3AD203B41FA5}">
                      <a16:colId xmlns:a16="http://schemas.microsoft.com/office/drawing/2014/main" val="20007"/>
                    </a:ext>
                  </a:extLst>
                </a:gridCol>
                <a:gridCol w="725170">
                  <a:extLst>
                    <a:ext uri="{9D8B030D-6E8A-4147-A177-3AD203B41FA5}">
                      <a16:colId xmlns:a16="http://schemas.microsoft.com/office/drawing/2014/main" val="20008"/>
                    </a:ext>
                  </a:extLst>
                </a:gridCol>
                <a:gridCol w="546734">
                  <a:extLst>
                    <a:ext uri="{9D8B030D-6E8A-4147-A177-3AD203B41FA5}">
                      <a16:colId xmlns:a16="http://schemas.microsoft.com/office/drawing/2014/main" val="20009"/>
                    </a:ext>
                  </a:extLst>
                </a:gridCol>
                <a:gridCol w="494029">
                  <a:extLst>
                    <a:ext uri="{9D8B030D-6E8A-4147-A177-3AD203B41FA5}">
                      <a16:colId xmlns:a16="http://schemas.microsoft.com/office/drawing/2014/main" val="20010"/>
                    </a:ext>
                  </a:extLst>
                </a:gridCol>
                <a:gridCol w="494029">
                  <a:extLst>
                    <a:ext uri="{9D8B030D-6E8A-4147-A177-3AD203B41FA5}">
                      <a16:colId xmlns:a16="http://schemas.microsoft.com/office/drawing/2014/main" val="20011"/>
                    </a:ext>
                  </a:extLst>
                </a:gridCol>
                <a:gridCol w="494029">
                  <a:extLst>
                    <a:ext uri="{9D8B030D-6E8A-4147-A177-3AD203B41FA5}">
                      <a16:colId xmlns:a16="http://schemas.microsoft.com/office/drawing/2014/main" val="20012"/>
                    </a:ext>
                  </a:extLst>
                </a:gridCol>
                <a:gridCol w="494029">
                  <a:extLst>
                    <a:ext uri="{9D8B030D-6E8A-4147-A177-3AD203B41FA5}">
                      <a16:colId xmlns:a16="http://schemas.microsoft.com/office/drawing/2014/main" val="20013"/>
                    </a:ext>
                  </a:extLst>
                </a:gridCol>
                <a:gridCol w="494029">
                  <a:extLst>
                    <a:ext uri="{9D8B030D-6E8A-4147-A177-3AD203B41FA5}">
                      <a16:colId xmlns:a16="http://schemas.microsoft.com/office/drawing/2014/main" val="20014"/>
                    </a:ext>
                  </a:extLst>
                </a:gridCol>
              </a:tblGrid>
              <a:tr h="630936">
                <a:tc>
                  <a:txBody>
                    <a:bodyPr/>
                    <a:lstStyle/>
                    <a:p>
                      <a:pPr>
                        <a:lnSpc>
                          <a:spcPct val="100000"/>
                        </a:lnSpc>
                        <a:spcBef>
                          <a:spcPts val="40"/>
                        </a:spcBef>
                      </a:pPr>
                      <a:endParaRPr sz="1450" dirty="0">
                        <a:latin typeface="Times New Roman"/>
                        <a:cs typeface="Times New Roman"/>
                      </a:endParaRPr>
                    </a:p>
                    <a:p>
                      <a:pPr marL="75565">
                        <a:lnSpc>
                          <a:spcPct val="100000"/>
                        </a:lnSpc>
                      </a:pPr>
                      <a:r>
                        <a:rPr sz="1200" b="1" dirty="0">
                          <a:solidFill>
                            <a:srgbClr val="FFFFFF"/>
                          </a:solidFill>
                          <a:latin typeface="Times New Roman"/>
                          <a:cs typeface="Times New Roman"/>
                        </a:rPr>
                        <a:t>№</a:t>
                      </a:r>
                      <a:endParaRPr sz="1200" dirty="0">
                        <a:latin typeface="Times New Roman"/>
                        <a:cs typeface="Times New Roman"/>
                      </a:endParaRPr>
                    </a:p>
                  </a:txBody>
                  <a:tcPr marL="0" marR="0" marT="50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a:lnSpc>
                          <a:spcPct val="100000"/>
                        </a:lnSpc>
                        <a:spcBef>
                          <a:spcPts val="40"/>
                        </a:spcBef>
                      </a:pPr>
                      <a:endParaRPr sz="1450">
                        <a:latin typeface="Times New Roman"/>
                        <a:cs typeface="Times New Roman"/>
                      </a:endParaRPr>
                    </a:p>
                    <a:p>
                      <a:pPr marL="78740">
                        <a:lnSpc>
                          <a:spcPct val="100000"/>
                        </a:lnSpc>
                      </a:pPr>
                      <a:r>
                        <a:rPr sz="1200" b="1" spc="-10" dirty="0">
                          <a:solidFill>
                            <a:srgbClr val="FFFFFF"/>
                          </a:solidFill>
                          <a:latin typeface="Times New Roman"/>
                          <a:cs typeface="Times New Roman"/>
                        </a:rPr>
                        <a:t>Факультет</a:t>
                      </a:r>
                      <a:endParaRPr sz="1200">
                        <a:latin typeface="Times New Roman"/>
                        <a:cs typeface="Times New Roman"/>
                      </a:endParaRPr>
                    </a:p>
                  </a:txBody>
                  <a:tcPr marL="0" marR="0" marT="50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a:lnSpc>
                          <a:spcPct val="100000"/>
                        </a:lnSpc>
                        <a:spcBef>
                          <a:spcPts val="40"/>
                        </a:spcBef>
                      </a:pPr>
                      <a:endParaRPr sz="1450">
                        <a:latin typeface="Times New Roman"/>
                        <a:cs typeface="Times New Roman"/>
                      </a:endParaRPr>
                    </a:p>
                    <a:p>
                      <a:pPr marL="113030">
                        <a:lnSpc>
                          <a:spcPct val="100000"/>
                        </a:lnSpc>
                      </a:pPr>
                      <a:r>
                        <a:rPr sz="1200" b="1" spc="-15" dirty="0">
                          <a:solidFill>
                            <a:srgbClr val="FFFFFF"/>
                          </a:solidFill>
                          <a:latin typeface="Times New Roman"/>
                          <a:cs typeface="Times New Roman"/>
                        </a:rPr>
                        <a:t>Кафедра</a:t>
                      </a:r>
                      <a:endParaRPr sz="1200">
                        <a:latin typeface="Times New Roman"/>
                        <a:cs typeface="Times New Roman"/>
                      </a:endParaRPr>
                    </a:p>
                  </a:txBody>
                  <a:tcPr marL="0" marR="0" marT="50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635" algn="ctr">
                        <a:lnSpc>
                          <a:spcPct val="100000"/>
                        </a:lnSpc>
                        <a:spcBef>
                          <a:spcPts val="880"/>
                        </a:spcBef>
                      </a:pPr>
                      <a:r>
                        <a:rPr sz="1200" b="1" spc="-5" dirty="0">
                          <a:solidFill>
                            <a:srgbClr val="FFFFFF"/>
                          </a:solidFill>
                          <a:latin typeface="Times New Roman"/>
                          <a:cs typeface="Times New Roman"/>
                        </a:rPr>
                        <a:t>Оқытушының</a:t>
                      </a:r>
                      <a:r>
                        <a:rPr sz="1200" b="1" spc="-20" dirty="0">
                          <a:solidFill>
                            <a:srgbClr val="FFFFFF"/>
                          </a:solidFill>
                          <a:latin typeface="Times New Roman"/>
                          <a:cs typeface="Times New Roman"/>
                        </a:rPr>
                        <a:t> </a:t>
                      </a:r>
                      <a:r>
                        <a:rPr sz="1200" b="1" spc="-10" dirty="0">
                          <a:solidFill>
                            <a:srgbClr val="FFFFFF"/>
                          </a:solidFill>
                          <a:latin typeface="Times New Roman"/>
                          <a:cs typeface="Times New Roman"/>
                        </a:rPr>
                        <a:t>аты-</a:t>
                      </a:r>
                      <a:endParaRPr sz="1200">
                        <a:latin typeface="Times New Roman"/>
                        <a:cs typeface="Times New Roman"/>
                      </a:endParaRPr>
                    </a:p>
                    <a:p>
                      <a:pPr marL="635" algn="ctr">
                        <a:lnSpc>
                          <a:spcPct val="100000"/>
                        </a:lnSpc>
                        <a:spcBef>
                          <a:spcPts val="220"/>
                        </a:spcBef>
                      </a:pPr>
                      <a:r>
                        <a:rPr sz="1200" b="1" spc="-10" dirty="0">
                          <a:solidFill>
                            <a:srgbClr val="FFFFFF"/>
                          </a:solidFill>
                          <a:latin typeface="Times New Roman"/>
                          <a:cs typeface="Times New Roman"/>
                        </a:rPr>
                        <a:t>жөні</a:t>
                      </a:r>
                      <a:endParaRPr sz="1200">
                        <a:latin typeface="Times New Roman"/>
                        <a:cs typeface="Times New Roman"/>
                      </a:endParaRPr>
                    </a:p>
                  </a:txBody>
                  <a:tcPr marL="0" marR="0" marT="11176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a:lnSpc>
                          <a:spcPct val="100000"/>
                        </a:lnSpc>
                        <a:spcBef>
                          <a:spcPts val="40"/>
                        </a:spcBef>
                      </a:pPr>
                      <a:endParaRPr sz="1450">
                        <a:latin typeface="Times New Roman"/>
                        <a:cs typeface="Times New Roman"/>
                      </a:endParaRPr>
                    </a:p>
                    <a:p>
                      <a:pPr algn="ctr">
                        <a:lnSpc>
                          <a:spcPct val="100000"/>
                        </a:lnSpc>
                      </a:pPr>
                      <a:r>
                        <a:rPr sz="1200" b="1" dirty="0">
                          <a:solidFill>
                            <a:srgbClr val="FFFFFF"/>
                          </a:solidFill>
                          <a:latin typeface="Times New Roman"/>
                          <a:cs typeface="Times New Roman"/>
                        </a:rPr>
                        <a:t>Q1</a:t>
                      </a:r>
                      <a:endParaRPr sz="1200">
                        <a:latin typeface="Times New Roman"/>
                        <a:cs typeface="Times New Roman"/>
                      </a:endParaRPr>
                    </a:p>
                  </a:txBody>
                  <a:tcPr marL="0" marR="0" marT="50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a:lnSpc>
                          <a:spcPct val="100000"/>
                        </a:lnSpc>
                        <a:spcBef>
                          <a:spcPts val="40"/>
                        </a:spcBef>
                      </a:pPr>
                      <a:endParaRPr sz="1450">
                        <a:latin typeface="Times New Roman"/>
                        <a:cs typeface="Times New Roman"/>
                      </a:endParaRPr>
                    </a:p>
                    <a:p>
                      <a:pPr marL="3810" algn="ctr">
                        <a:lnSpc>
                          <a:spcPct val="100000"/>
                        </a:lnSpc>
                      </a:pPr>
                      <a:r>
                        <a:rPr sz="1200" b="1" dirty="0">
                          <a:solidFill>
                            <a:srgbClr val="FFFFFF"/>
                          </a:solidFill>
                          <a:latin typeface="Times New Roman"/>
                          <a:cs typeface="Times New Roman"/>
                        </a:rPr>
                        <a:t>Q2</a:t>
                      </a:r>
                      <a:endParaRPr sz="1200">
                        <a:latin typeface="Times New Roman"/>
                        <a:cs typeface="Times New Roman"/>
                      </a:endParaRPr>
                    </a:p>
                  </a:txBody>
                  <a:tcPr marL="0" marR="0" marT="50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a:lnSpc>
                          <a:spcPct val="100000"/>
                        </a:lnSpc>
                        <a:spcBef>
                          <a:spcPts val="40"/>
                        </a:spcBef>
                      </a:pPr>
                      <a:endParaRPr sz="1450">
                        <a:latin typeface="Times New Roman"/>
                        <a:cs typeface="Times New Roman"/>
                      </a:endParaRPr>
                    </a:p>
                    <a:p>
                      <a:pPr marL="2540" algn="ctr">
                        <a:lnSpc>
                          <a:spcPct val="100000"/>
                        </a:lnSpc>
                      </a:pPr>
                      <a:r>
                        <a:rPr sz="1200" b="1" dirty="0">
                          <a:solidFill>
                            <a:srgbClr val="FFFFFF"/>
                          </a:solidFill>
                          <a:latin typeface="Times New Roman"/>
                          <a:cs typeface="Times New Roman"/>
                        </a:rPr>
                        <a:t>Q3</a:t>
                      </a:r>
                      <a:endParaRPr sz="1200">
                        <a:latin typeface="Times New Roman"/>
                        <a:cs typeface="Times New Roman"/>
                      </a:endParaRPr>
                    </a:p>
                  </a:txBody>
                  <a:tcPr marL="0" marR="0" marT="50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a:lnSpc>
                          <a:spcPct val="100000"/>
                        </a:lnSpc>
                        <a:spcBef>
                          <a:spcPts val="40"/>
                        </a:spcBef>
                      </a:pPr>
                      <a:endParaRPr sz="1450">
                        <a:latin typeface="Times New Roman"/>
                        <a:cs typeface="Times New Roman"/>
                      </a:endParaRPr>
                    </a:p>
                    <a:p>
                      <a:pPr marL="635" algn="ctr">
                        <a:lnSpc>
                          <a:spcPct val="100000"/>
                        </a:lnSpc>
                      </a:pPr>
                      <a:r>
                        <a:rPr sz="1200" b="1" dirty="0">
                          <a:solidFill>
                            <a:srgbClr val="FFFFFF"/>
                          </a:solidFill>
                          <a:latin typeface="Times New Roman"/>
                          <a:cs typeface="Times New Roman"/>
                        </a:rPr>
                        <a:t>Q4</a:t>
                      </a:r>
                      <a:endParaRPr sz="1200">
                        <a:latin typeface="Times New Roman"/>
                        <a:cs typeface="Times New Roman"/>
                      </a:endParaRPr>
                    </a:p>
                  </a:txBody>
                  <a:tcPr marL="0" marR="0" marT="50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a:lnSpc>
                          <a:spcPct val="100000"/>
                        </a:lnSpc>
                        <a:spcBef>
                          <a:spcPts val="40"/>
                        </a:spcBef>
                      </a:pPr>
                      <a:endParaRPr sz="1450">
                        <a:latin typeface="Times New Roman"/>
                        <a:cs typeface="Times New Roman"/>
                      </a:endParaRPr>
                    </a:p>
                    <a:p>
                      <a:pPr marL="3810" algn="ctr">
                        <a:lnSpc>
                          <a:spcPct val="100000"/>
                        </a:lnSpc>
                      </a:pPr>
                      <a:r>
                        <a:rPr sz="1200" b="1" dirty="0">
                          <a:solidFill>
                            <a:srgbClr val="FFFFFF"/>
                          </a:solidFill>
                          <a:latin typeface="Times New Roman"/>
                          <a:cs typeface="Times New Roman"/>
                        </a:rPr>
                        <a:t>Q5</a:t>
                      </a:r>
                      <a:endParaRPr sz="1200">
                        <a:latin typeface="Times New Roman"/>
                        <a:cs typeface="Times New Roman"/>
                      </a:endParaRPr>
                    </a:p>
                  </a:txBody>
                  <a:tcPr marL="0" marR="0" marT="50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a:lnSpc>
                          <a:spcPct val="100000"/>
                        </a:lnSpc>
                        <a:spcBef>
                          <a:spcPts val="40"/>
                        </a:spcBef>
                      </a:pPr>
                      <a:endParaRPr sz="1450">
                        <a:latin typeface="Times New Roman"/>
                        <a:cs typeface="Times New Roman"/>
                      </a:endParaRPr>
                    </a:p>
                    <a:p>
                      <a:pPr marL="178435">
                        <a:lnSpc>
                          <a:spcPct val="100000"/>
                        </a:lnSpc>
                      </a:pPr>
                      <a:r>
                        <a:rPr sz="1200" b="1" dirty="0">
                          <a:solidFill>
                            <a:srgbClr val="FFFFFF"/>
                          </a:solidFill>
                          <a:latin typeface="Times New Roman"/>
                          <a:cs typeface="Times New Roman"/>
                        </a:rPr>
                        <a:t>Q6</a:t>
                      </a:r>
                      <a:endParaRPr sz="1200">
                        <a:latin typeface="Times New Roman"/>
                        <a:cs typeface="Times New Roman"/>
                      </a:endParaRPr>
                    </a:p>
                  </a:txBody>
                  <a:tcPr marL="0" marR="0" marT="50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a:lnSpc>
                          <a:spcPct val="100000"/>
                        </a:lnSpc>
                        <a:spcBef>
                          <a:spcPts val="40"/>
                        </a:spcBef>
                      </a:pPr>
                      <a:endParaRPr sz="1450">
                        <a:latin typeface="Times New Roman"/>
                        <a:cs typeface="Times New Roman"/>
                      </a:endParaRPr>
                    </a:p>
                    <a:p>
                      <a:pPr marL="151130">
                        <a:lnSpc>
                          <a:spcPct val="100000"/>
                        </a:lnSpc>
                      </a:pPr>
                      <a:r>
                        <a:rPr sz="1200" b="1" dirty="0">
                          <a:solidFill>
                            <a:srgbClr val="FFFFFF"/>
                          </a:solidFill>
                          <a:latin typeface="Times New Roman"/>
                          <a:cs typeface="Times New Roman"/>
                        </a:rPr>
                        <a:t>Q7</a:t>
                      </a:r>
                      <a:endParaRPr sz="1200">
                        <a:latin typeface="Times New Roman"/>
                        <a:cs typeface="Times New Roman"/>
                      </a:endParaRPr>
                    </a:p>
                  </a:txBody>
                  <a:tcPr marL="0" marR="0" marT="50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a:lnSpc>
                          <a:spcPct val="100000"/>
                        </a:lnSpc>
                        <a:spcBef>
                          <a:spcPts val="40"/>
                        </a:spcBef>
                      </a:pPr>
                      <a:endParaRPr sz="1450">
                        <a:latin typeface="Times New Roman"/>
                        <a:cs typeface="Times New Roman"/>
                      </a:endParaRPr>
                    </a:p>
                    <a:p>
                      <a:pPr marL="149860">
                        <a:lnSpc>
                          <a:spcPct val="100000"/>
                        </a:lnSpc>
                      </a:pPr>
                      <a:r>
                        <a:rPr sz="1200" b="1" dirty="0">
                          <a:solidFill>
                            <a:srgbClr val="FFFFFF"/>
                          </a:solidFill>
                          <a:latin typeface="Times New Roman"/>
                          <a:cs typeface="Times New Roman"/>
                        </a:rPr>
                        <a:t>Q8</a:t>
                      </a:r>
                      <a:endParaRPr sz="1200">
                        <a:latin typeface="Times New Roman"/>
                        <a:cs typeface="Times New Roman"/>
                      </a:endParaRPr>
                    </a:p>
                  </a:txBody>
                  <a:tcPr marL="0" marR="0" marT="50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a:lnSpc>
                          <a:spcPct val="100000"/>
                        </a:lnSpc>
                        <a:spcBef>
                          <a:spcPts val="40"/>
                        </a:spcBef>
                      </a:pPr>
                      <a:endParaRPr sz="1450">
                        <a:latin typeface="Times New Roman"/>
                        <a:cs typeface="Times New Roman"/>
                      </a:endParaRPr>
                    </a:p>
                    <a:p>
                      <a:pPr marL="150495">
                        <a:lnSpc>
                          <a:spcPct val="100000"/>
                        </a:lnSpc>
                      </a:pPr>
                      <a:r>
                        <a:rPr sz="1200" b="1" dirty="0">
                          <a:solidFill>
                            <a:srgbClr val="FFFFFF"/>
                          </a:solidFill>
                          <a:latin typeface="Times New Roman"/>
                          <a:cs typeface="Times New Roman"/>
                        </a:rPr>
                        <a:t>Q9</a:t>
                      </a:r>
                      <a:endParaRPr sz="1200">
                        <a:latin typeface="Times New Roman"/>
                        <a:cs typeface="Times New Roman"/>
                      </a:endParaRPr>
                    </a:p>
                  </a:txBody>
                  <a:tcPr marL="0" marR="0" marT="50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71120">
                        <a:lnSpc>
                          <a:spcPct val="100000"/>
                        </a:lnSpc>
                        <a:spcBef>
                          <a:spcPts val="880"/>
                        </a:spcBef>
                      </a:pPr>
                      <a:r>
                        <a:rPr sz="1200" b="1" dirty="0">
                          <a:solidFill>
                            <a:srgbClr val="FFFFFF"/>
                          </a:solidFill>
                          <a:latin typeface="Times New Roman"/>
                          <a:cs typeface="Times New Roman"/>
                        </a:rPr>
                        <a:t>Орта</a:t>
                      </a:r>
                      <a:endParaRPr sz="1200">
                        <a:latin typeface="Times New Roman"/>
                        <a:cs typeface="Times New Roman"/>
                      </a:endParaRPr>
                    </a:p>
                    <a:p>
                      <a:pPr marL="83185">
                        <a:lnSpc>
                          <a:spcPct val="100000"/>
                        </a:lnSpc>
                        <a:spcBef>
                          <a:spcPts val="220"/>
                        </a:spcBef>
                      </a:pPr>
                      <a:r>
                        <a:rPr sz="1200" b="1" dirty="0">
                          <a:solidFill>
                            <a:srgbClr val="FFFFFF"/>
                          </a:solidFill>
                          <a:latin typeface="Times New Roman"/>
                          <a:cs typeface="Times New Roman"/>
                        </a:rPr>
                        <a:t>ұпай</a:t>
                      </a:r>
                      <a:endParaRPr sz="1200">
                        <a:latin typeface="Times New Roman"/>
                        <a:cs typeface="Times New Roman"/>
                      </a:endParaRPr>
                    </a:p>
                  </a:txBody>
                  <a:tcPr marL="0" marR="0" marT="11176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86995">
                        <a:lnSpc>
                          <a:spcPct val="100000"/>
                        </a:lnSpc>
                        <a:spcBef>
                          <a:spcPts val="50"/>
                        </a:spcBef>
                      </a:pPr>
                      <a:r>
                        <a:rPr sz="1200" b="1" spc="-30" dirty="0">
                          <a:solidFill>
                            <a:srgbClr val="FFFFFF"/>
                          </a:solidFill>
                          <a:latin typeface="Times New Roman"/>
                          <a:cs typeface="Times New Roman"/>
                        </a:rPr>
                        <a:t>Студ</a:t>
                      </a:r>
                      <a:endParaRPr sz="1200">
                        <a:latin typeface="Times New Roman"/>
                        <a:cs typeface="Times New Roman"/>
                      </a:endParaRPr>
                    </a:p>
                    <a:p>
                      <a:pPr marL="132715">
                        <a:lnSpc>
                          <a:spcPct val="100000"/>
                        </a:lnSpc>
                        <a:spcBef>
                          <a:spcPts val="220"/>
                        </a:spcBef>
                      </a:pPr>
                      <a:r>
                        <a:rPr sz="1200" b="1" spc="-10" dirty="0">
                          <a:solidFill>
                            <a:srgbClr val="FFFFFF"/>
                          </a:solidFill>
                          <a:latin typeface="Times New Roman"/>
                          <a:cs typeface="Times New Roman"/>
                        </a:rPr>
                        <a:t>ент</a:t>
                      </a:r>
                      <a:endParaRPr sz="1200">
                        <a:latin typeface="Times New Roman"/>
                        <a:cs typeface="Times New Roman"/>
                      </a:endParaRPr>
                    </a:p>
                    <a:p>
                      <a:pPr marL="71120">
                        <a:lnSpc>
                          <a:spcPct val="100000"/>
                        </a:lnSpc>
                        <a:spcBef>
                          <a:spcPts val="215"/>
                        </a:spcBef>
                      </a:pPr>
                      <a:r>
                        <a:rPr sz="1200" b="1" dirty="0">
                          <a:solidFill>
                            <a:srgbClr val="FFFFFF"/>
                          </a:solidFill>
                          <a:latin typeface="Times New Roman"/>
                          <a:cs typeface="Times New Roman"/>
                        </a:rPr>
                        <a:t>саны</a:t>
                      </a:r>
                      <a:endParaRPr sz="1200">
                        <a:latin typeface="Times New Roman"/>
                        <a:cs typeface="Times New Roman"/>
                      </a:endParaRPr>
                    </a:p>
                  </a:txBody>
                  <a:tcPr marL="0" marR="0" marT="635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extLst>
                  <a:ext uri="{0D108BD9-81ED-4DB2-BD59-A6C34878D82A}">
                    <a16:rowId xmlns:a16="http://schemas.microsoft.com/office/drawing/2014/main" val="10000"/>
                  </a:ext>
                </a:extLst>
              </a:tr>
              <a:tr h="420623">
                <a:tc>
                  <a:txBody>
                    <a:bodyPr/>
                    <a:lstStyle/>
                    <a:p>
                      <a:pPr>
                        <a:lnSpc>
                          <a:spcPct val="100000"/>
                        </a:lnSpc>
                      </a:pPr>
                      <a:endParaRPr sz="1200">
                        <a:latin typeface="Times New Roman"/>
                        <a:cs typeface="Times New Roman"/>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5B9BD4"/>
                    </a:solidFill>
                  </a:tcPr>
                </a:tc>
                <a:tc>
                  <a:txBody>
                    <a:bodyPr/>
                    <a:lstStyle/>
                    <a:p>
                      <a:pPr marL="53975">
                        <a:lnSpc>
                          <a:spcPct val="100000"/>
                        </a:lnSpc>
                        <a:spcBef>
                          <a:spcPts val="55"/>
                        </a:spcBef>
                      </a:pPr>
                      <a:r>
                        <a:rPr sz="1200" spc="-5" dirty="0">
                          <a:latin typeface="Times New Roman"/>
                          <a:cs typeface="Times New Roman"/>
                        </a:rPr>
                        <a:t>Спорт</a:t>
                      </a:r>
                      <a:r>
                        <a:rPr sz="1200" spc="-50" dirty="0">
                          <a:latin typeface="Times New Roman"/>
                          <a:cs typeface="Times New Roman"/>
                        </a:rPr>
                        <a:t> </a:t>
                      </a:r>
                      <a:r>
                        <a:rPr sz="1200" dirty="0">
                          <a:latin typeface="Times New Roman"/>
                          <a:cs typeface="Times New Roman"/>
                        </a:rPr>
                        <a:t>және</a:t>
                      </a:r>
                      <a:endParaRPr sz="1200">
                        <a:latin typeface="Times New Roman"/>
                        <a:cs typeface="Times New Roman"/>
                      </a:endParaRPr>
                    </a:p>
                    <a:p>
                      <a:pPr marL="53975">
                        <a:lnSpc>
                          <a:spcPct val="100000"/>
                        </a:lnSpc>
                        <a:spcBef>
                          <a:spcPts val="215"/>
                        </a:spcBef>
                      </a:pPr>
                      <a:r>
                        <a:rPr sz="1200" spc="-5" dirty="0">
                          <a:latin typeface="Times New Roman"/>
                          <a:cs typeface="Times New Roman"/>
                        </a:rPr>
                        <a:t>Өнер</a:t>
                      </a:r>
                      <a:endParaRPr sz="1200">
                        <a:latin typeface="Times New Roman"/>
                        <a:cs typeface="Times New Roman"/>
                      </a:endParaRPr>
                    </a:p>
                  </a:txBody>
                  <a:tcPr marL="0" marR="0" marT="698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marL="54610">
                        <a:lnSpc>
                          <a:spcPct val="100000"/>
                        </a:lnSpc>
                        <a:spcBef>
                          <a:spcPts val="55"/>
                        </a:spcBef>
                      </a:pPr>
                      <a:r>
                        <a:rPr sz="1200" spc="-5" dirty="0">
                          <a:latin typeface="Times New Roman"/>
                          <a:cs typeface="Times New Roman"/>
                        </a:rPr>
                        <a:t>Бейнелеу</a:t>
                      </a:r>
                      <a:endParaRPr sz="1200">
                        <a:latin typeface="Times New Roman"/>
                        <a:cs typeface="Times New Roman"/>
                      </a:endParaRPr>
                    </a:p>
                    <a:p>
                      <a:pPr marL="54610">
                        <a:lnSpc>
                          <a:spcPct val="100000"/>
                        </a:lnSpc>
                        <a:spcBef>
                          <a:spcPts val="215"/>
                        </a:spcBef>
                      </a:pPr>
                      <a:r>
                        <a:rPr sz="1200" dirty="0">
                          <a:latin typeface="Times New Roman"/>
                          <a:cs typeface="Times New Roman"/>
                        </a:rPr>
                        <a:t>өнері</a:t>
                      </a:r>
                      <a:endParaRPr sz="1200">
                        <a:latin typeface="Times New Roman"/>
                        <a:cs typeface="Times New Roman"/>
                      </a:endParaRPr>
                    </a:p>
                  </a:txBody>
                  <a:tcPr marL="0" marR="0" marT="698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40"/>
                        </a:spcBef>
                      </a:pPr>
                      <a:endParaRPr sz="1450">
                        <a:latin typeface="Times New Roman"/>
                        <a:cs typeface="Times New Roman"/>
                      </a:endParaRPr>
                    </a:p>
                    <a:p>
                      <a:pPr marL="53975">
                        <a:lnSpc>
                          <a:spcPct val="100000"/>
                        </a:lnSpc>
                        <a:spcBef>
                          <a:spcPts val="5"/>
                        </a:spcBef>
                      </a:pPr>
                      <a:r>
                        <a:rPr sz="1200" spc="-30" dirty="0">
                          <a:latin typeface="Times New Roman"/>
                          <a:cs typeface="Times New Roman"/>
                        </a:rPr>
                        <a:t>Абдуллаева</a:t>
                      </a:r>
                      <a:r>
                        <a:rPr sz="1200" spc="70" dirty="0">
                          <a:latin typeface="Times New Roman"/>
                          <a:cs typeface="Times New Roman"/>
                        </a:rPr>
                        <a:t> </a:t>
                      </a:r>
                      <a:r>
                        <a:rPr sz="1200" spc="-30" dirty="0">
                          <a:latin typeface="Times New Roman"/>
                          <a:cs typeface="Times New Roman"/>
                        </a:rPr>
                        <a:t>Гулнар</a:t>
                      </a:r>
                      <a:endParaRPr sz="1200">
                        <a:latin typeface="Times New Roman"/>
                        <a:cs typeface="Times New Roman"/>
                      </a:endParaRPr>
                    </a:p>
                  </a:txBody>
                  <a:tcPr marL="0" marR="0" marT="50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40"/>
                        </a:spcBef>
                      </a:pPr>
                      <a:endParaRPr sz="1450">
                        <a:latin typeface="Times New Roman"/>
                        <a:cs typeface="Times New Roman"/>
                      </a:endParaRPr>
                    </a:p>
                    <a:p>
                      <a:pPr marR="44450" algn="r">
                        <a:lnSpc>
                          <a:spcPct val="100000"/>
                        </a:lnSpc>
                        <a:spcBef>
                          <a:spcPts val="5"/>
                        </a:spcBef>
                      </a:pPr>
                      <a:r>
                        <a:rPr sz="1200" dirty="0">
                          <a:latin typeface="Times New Roman"/>
                          <a:cs typeface="Times New Roman"/>
                        </a:rPr>
                        <a:t>4,95</a:t>
                      </a:r>
                      <a:endParaRPr sz="1200">
                        <a:latin typeface="Times New Roman"/>
                        <a:cs typeface="Times New Roman"/>
                      </a:endParaRPr>
                    </a:p>
                  </a:txBody>
                  <a:tcPr marL="0" marR="0" marT="50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40"/>
                        </a:spcBef>
                      </a:pPr>
                      <a:endParaRPr sz="1450">
                        <a:latin typeface="Times New Roman"/>
                        <a:cs typeface="Times New Roman"/>
                      </a:endParaRPr>
                    </a:p>
                    <a:p>
                      <a:pPr marR="45085" algn="r">
                        <a:lnSpc>
                          <a:spcPct val="100000"/>
                        </a:lnSpc>
                        <a:spcBef>
                          <a:spcPts val="5"/>
                        </a:spcBef>
                      </a:pPr>
                      <a:r>
                        <a:rPr sz="1200" dirty="0">
                          <a:latin typeface="Times New Roman"/>
                          <a:cs typeface="Times New Roman"/>
                        </a:rPr>
                        <a:t>4,85</a:t>
                      </a:r>
                      <a:endParaRPr sz="1200">
                        <a:latin typeface="Times New Roman"/>
                        <a:cs typeface="Times New Roman"/>
                      </a:endParaRPr>
                    </a:p>
                  </a:txBody>
                  <a:tcPr marL="0" marR="0" marT="50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40"/>
                        </a:spcBef>
                      </a:pPr>
                      <a:endParaRPr sz="1450">
                        <a:latin typeface="Times New Roman"/>
                        <a:cs typeface="Times New Roman"/>
                      </a:endParaRPr>
                    </a:p>
                    <a:p>
                      <a:pPr marR="46990" algn="r">
                        <a:lnSpc>
                          <a:spcPct val="100000"/>
                        </a:lnSpc>
                        <a:spcBef>
                          <a:spcPts val="5"/>
                        </a:spcBef>
                      </a:pPr>
                      <a:r>
                        <a:rPr sz="1200" dirty="0">
                          <a:latin typeface="Times New Roman"/>
                          <a:cs typeface="Times New Roman"/>
                        </a:rPr>
                        <a:t>4,9</a:t>
                      </a:r>
                      <a:endParaRPr sz="1200">
                        <a:latin typeface="Times New Roman"/>
                        <a:cs typeface="Times New Roman"/>
                      </a:endParaRPr>
                    </a:p>
                  </a:txBody>
                  <a:tcPr marL="0" marR="0" marT="50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40"/>
                        </a:spcBef>
                      </a:pPr>
                      <a:endParaRPr sz="1450">
                        <a:latin typeface="Times New Roman"/>
                        <a:cs typeface="Times New Roman"/>
                      </a:endParaRPr>
                    </a:p>
                    <a:p>
                      <a:pPr marR="45085" algn="r">
                        <a:lnSpc>
                          <a:spcPct val="100000"/>
                        </a:lnSpc>
                        <a:spcBef>
                          <a:spcPts val="5"/>
                        </a:spcBef>
                      </a:pPr>
                      <a:r>
                        <a:rPr sz="1200" dirty="0">
                          <a:latin typeface="Times New Roman"/>
                          <a:cs typeface="Times New Roman"/>
                        </a:rPr>
                        <a:t>4,8</a:t>
                      </a:r>
                      <a:endParaRPr sz="1200">
                        <a:latin typeface="Times New Roman"/>
                        <a:cs typeface="Times New Roman"/>
                      </a:endParaRPr>
                    </a:p>
                  </a:txBody>
                  <a:tcPr marL="0" marR="0" marT="50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40"/>
                        </a:spcBef>
                      </a:pPr>
                      <a:endParaRPr sz="1450">
                        <a:latin typeface="Times New Roman"/>
                        <a:cs typeface="Times New Roman"/>
                      </a:endParaRPr>
                    </a:p>
                    <a:p>
                      <a:pPr marR="46355" algn="r">
                        <a:lnSpc>
                          <a:spcPct val="100000"/>
                        </a:lnSpc>
                        <a:spcBef>
                          <a:spcPts val="5"/>
                        </a:spcBef>
                      </a:pPr>
                      <a:r>
                        <a:rPr sz="1200" dirty="0">
                          <a:latin typeface="Times New Roman"/>
                          <a:cs typeface="Times New Roman"/>
                        </a:rPr>
                        <a:t>4,85</a:t>
                      </a:r>
                      <a:endParaRPr sz="1200">
                        <a:latin typeface="Times New Roman"/>
                        <a:cs typeface="Times New Roman"/>
                      </a:endParaRPr>
                    </a:p>
                  </a:txBody>
                  <a:tcPr marL="0" marR="0" marT="50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40"/>
                        </a:spcBef>
                      </a:pPr>
                      <a:endParaRPr sz="1450">
                        <a:latin typeface="Times New Roman"/>
                        <a:cs typeface="Times New Roman"/>
                      </a:endParaRPr>
                    </a:p>
                    <a:p>
                      <a:pPr marR="44450" algn="r">
                        <a:lnSpc>
                          <a:spcPct val="100000"/>
                        </a:lnSpc>
                        <a:spcBef>
                          <a:spcPts val="5"/>
                        </a:spcBef>
                      </a:pPr>
                      <a:r>
                        <a:rPr sz="1200" dirty="0">
                          <a:latin typeface="Times New Roman"/>
                          <a:cs typeface="Times New Roman"/>
                        </a:rPr>
                        <a:t>4,95</a:t>
                      </a:r>
                      <a:endParaRPr sz="1200">
                        <a:latin typeface="Times New Roman"/>
                        <a:cs typeface="Times New Roman"/>
                      </a:endParaRPr>
                    </a:p>
                  </a:txBody>
                  <a:tcPr marL="0" marR="0" marT="50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40"/>
                        </a:spcBef>
                      </a:pPr>
                      <a:endParaRPr sz="1450">
                        <a:latin typeface="Times New Roman"/>
                        <a:cs typeface="Times New Roman"/>
                      </a:endParaRPr>
                    </a:p>
                    <a:p>
                      <a:pPr marR="43180" algn="r">
                        <a:lnSpc>
                          <a:spcPct val="100000"/>
                        </a:lnSpc>
                        <a:spcBef>
                          <a:spcPts val="5"/>
                        </a:spcBef>
                      </a:pPr>
                      <a:r>
                        <a:rPr sz="1200" dirty="0">
                          <a:latin typeface="Times New Roman"/>
                          <a:cs typeface="Times New Roman"/>
                        </a:rPr>
                        <a:t>4,85</a:t>
                      </a:r>
                      <a:endParaRPr sz="1200">
                        <a:latin typeface="Times New Roman"/>
                        <a:cs typeface="Times New Roman"/>
                      </a:endParaRPr>
                    </a:p>
                  </a:txBody>
                  <a:tcPr marL="0" marR="0" marT="50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40"/>
                        </a:spcBef>
                      </a:pPr>
                      <a:endParaRPr sz="1450">
                        <a:latin typeface="Times New Roman"/>
                        <a:cs typeface="Times New Roman"/>
                      </a:endParaRPr>
                    </a:p>
                    <a:p>
                      <a:pPr marR="59055" algn="r">
                        <a:lnSpc>
                          <a:spcPct val="100000"/>
                        </a:lnSpc>
                        <a:spcBef>
                          <a:spcPts val="5"/>
                        </a:spcBef>
                      </a:pPr>
                      <a:r>
                        <a:rPr sz="1200" dirty="0">
                          <a:latin typeface="Times New Roman"/>
                          <a:cs typeface="Times New Roman"/>
                        </a:rPr>
                        <a:t>4,9</a:t>
                      </a:r>
                      <a:endParaRPr sz="1200">
                        <a:latin typeface="Times New Roman"/>
                        <a:cs typeface="Times New Roman"/>
                      </a:endParaRPr>
                    </a:p>
                  </a:txBody>
                  <a:tcPr marL="0" marR="0" marT="50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40"/>
                        </a:spcBef>
                      </a:pPr>
                      <a:endParaRPr sz="1450">
                        <a:latin typeface="Times New Roman"/>
                        <a:cs typeface="Times New Roman"/>
                      </a:endParaRPr>
                    </a:p>
                    <a:p>
                      <a:pPr marR="59690" algn="r">
                        <a:lnSpc>
                          <a:spcPct val="100000"/>
                        </a:lnSpc>
                        <a:spcBef>
                          <a:spcPts val="5"/>
                        </a:spcBef>
                      </a:pPr>
                      <a:r>
                        <a:rPr sz="1200" dirty="0">
                          <a:latin typeface="Times New Roman"/>
                          <a:cs typeface="Times New Roman"/>
                        </a:rPr>
                        <a:t>4,9</a:t>
                      </a:r>
                      <a:endParaRPr sz="1200">
                        <a:latin typeface="Times New Roman"/>
                        <a:cs typeface="Times New Roman"/>
                      </a:endParaRPr>
                    </a:p>
                  </a:txBody>
                  <a:tcPr marL="0" marR="0" marT="50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40"/>
                        </a:spcBef>
                      </a:pPr>
                      <a:endParaRPr sz="1450">
                        <a:latin typeface="Times New Roman"/>
                        <a:cs typeface="Times New Roman"/>
                      </a:endParaRPr>
                    </a:p>
                    <a:p>
                      <a:pPr marR="59055" algn="r">
                        <a:lnSpc>
                          <a:spcPct val="100000"/>
                        </a:lnSpc>
                        <a:spcBef>
                          <a:spcPts val="5"/>
                        </a:spcBef>
                      </a:pPr>
                      <a:r>
                        <a:rPr sz="1200" b="1" dirty="0">
                          <a:latin typeface="Times New Roman"/>
                          <a:cs typeface="Times New Roman"/>
                        </a:rPr>
                        <a:t>4,88</a:t>
                      </a:r>
                      <a:endParaRPr sz="1200">
                        <a:latin typeface="Times New Roman"/>
                        <a:cs typeface="Times New Roman"/>
                      </a:endParaRPr>
                    </a:p>
                  </a:txBody>
                  <a:tcPr marL="0" marR="0" marT="50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40"/>
                        </a:spcBef>
                      </a:pPr>
                      <a:endParaRPr sz="1450">
                        <a:latin typeface="Times New Roman"/>
                        <a:cs typeface="Times New Roman"/>
                      </a:endParaRPr>
                    </a:p>
                    <a:p>
                      <a:pPr marR="59055" algn="r">
                        <a:lnSpc>
                          <a:spcPct val="100000"/>
                        </a:lnSpc>
                        <a:spcBef>
                          <a:spcPts val="5"/>
                        </a:spcBef>
                      </a:pPr>
                      <a:r>
                        <a:rPr sz="1200" spc="-5" dirty="0">
                          <a:latin typeface="Times New Roman"/>
                          <a:cs typeface="Times New Roman"/>
                        </a:rPr>
                        <a:t>20</a:t>
                      </a:r>
                      <a:endParaRPr sz="1200">
                        <a:latin typeface="Times New Roman"/>
                        <a:cs typeface="Times New Roman"/>
                      </a:endParaRPr>
                    </a:p>
                  </a:txBody>
                  <a:tcPr marL="0" marR="0" marT="50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extLst>
                  <a:ext uri="{0D108BD9-81ED-4DB2-BD59-A6C34878D82A}">
                    <a16:rowId xmlns:a16="http://schemas.microsoft.com/office/drawing/2014/main" val="10001"/>
                  </a:ext>
                </a:extLst>
              </a:tr>
              <a:tr h="420624">
                <a:tc>
                  <a:txBody>
                    <a:bodyPr/>
                    <a:lstStyle/>
                    <a:p>
                      <a:pPr>
                        <a:lnSpc>
                          <a:spcPct val="100000"/>
                        </a:lnSpc>
                      </a:pPr>
                      <a:endParaRPr sz="12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5B9BD4"/>
                    </a:solidFill>
                  </a:tcPr>
                </a:tc>
                <a:tc>
                  <a:txBody>
                    <a:bodyPr/>
                    <a:lstStyle/>
                    <a:p>
                      <a:pPr marL="53975">
                        <a:lnSpc>
                          <a:spcPct val="100000"/>
                        </a:lnSpc>
                        <a:spcBef>
                          <a:spcPts val="55"/>
                        </a:spcBef>
                      </a:pPr>
                      <a:r>
                        <a:rPr sz="1200" spc="-5" dirty="0">
                          <a:latin typeface="Times New Roman"/>
                          <a:cs typeface="Times New Roman"/>
                        </a:rPr>
                        <a:t>Спорт</a:t>
                      </a:r>
                      <a:r>
                        <a:rPr sz="1200" spc="-50" dirty="0">
                          <a:latin typeface="Times New Roman"/>
                          <a:cs typeface="Times New Roman"/>
                        </a:rPr>
                        <a:t> </a:t>
                      </a:r>
                      <a:r>
                        <a:rPr sz="1200" dirty="0">
                          <a:latin typeface="Times New Roman"/>
                          <a:cs typeface="Times New Roman"/>
                        </a:rPr>
                        <a:t>және</a:t>
                      </a:r>
                      <a:endParaRPr sz="1200">
                        <a:latin typeface="Times New Roman"/>
                        <a:cs typeface="Times New Roman"/>
                      </a:endParaRPr>
                    </a:p>
                    <a:p>
                      <a:pPr marL="53975">
                        <a:lnSpc>
                          <a:spcPct val="100000"/>
                        </a:lnSpc>
                        <a:spcBef>
                          <a:spcPts val="219"/>
                        </a:spcBef>
                      </a:pPr>
                      <a:r>
                        <a:rPr sz="1200" spc="-5" dirty="0">
                          <a:latin typeface="Times New Roman"/>
                          <a:cs typeface="Times New Roman"/>
                        </a:rPr>
                        <a:t>Өнер</a:t>
                      </a:r>
                      <a:endParaRPr sz="1200">
                        <a:latin typeface="Times New Roman"/>
                        <a:cs typeface="Times New Roman"/>
                      </a:endParaRPr>
                    </a:p>
                  </a:txBody>
                  <a:tcPr marL="0" marR="0" marT="698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marL="54610">
                        <a:lnSpc>
                          <a:spcPct val="100000"/>
                        </a:lnSpc>
                        <a:spcBef>
                          <a:spcPts val="55"/>
                        </a:spcBef>
                      </a:pPr>
                      <a:r>
                        <a:rPr sz="1200" spc="-5" dirty="0">
                          <a:latin typeface="Times New Roman"/>
                          <a:cs typeface="Times New Roman"/>
                        </a:rPr>
                        <a:t>Бейнелеу</a:t>
                      </a:r>
                      <a:endParaRPr sz="1200">
                        <a:latin typeface="Times New Roman"/>
                        <a:cs typeface="Times New Roman"/>
                      </a:endParaRPr>
                    </a:p>
                    <a:p>
                      <a:pPr marL="54610">
                        <a:lnSpc>
                          <a:spcPct val="100000"/>
                        </a:lnSpc>
                        <a:spcBef>
                          <a:spcPts val="219"/>
                        </a:spcBef>
                      </a:pPr>
                      <a:r>
                        <a:rPr sz="1200" spc="-5" dirty="0">
                          <a:latin typeface="Times New Roman"/>
                          <a:cs typeface="Times New Roman"/>
                        </a:rPr>
                        <a:t>өнері</a:t>
                      </a:r>
                      <a:endParaRPr sz="1200">
                        <a:latin typeface="Times New Roman"/>
                        <a:cs typeface="Times New Roman"/>
                      </a:endParaRPr>
                    </a:p>
                  </a:txBody>
                  <a:tcPr marL="0" marR="0" marT="698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marL="53975">
                        <a:lnSpc>
                          <a:spcPct val="100000"/>
                        </a:lnSpc>
                        <a:spcBef>
                          <a:spcPts val="55"/>
                        </a:spcBef>
                      </a:pPr>
                      <a:r>
                        <a:rPr sz="1200" spc="-30" dirty="0">
                          <a:latin typeface="Times New Roman"/>
                          <a:cs typeface="Times New Roman"/>
                        </a:rPr>
                        <a:t>Ауелбеков</a:t>
                      </a:r>
                      <a:r>
                        <a:rPr sz="1200" spc="45" dirty="0">
                          <a:latin typeface="Times New Roman"/>
                          <a:cs typeface="Times New Roman"/>
                        </a:rPr>
                        <a:t> </a:t>
                      </a:r>
                      <a:r>
                        <a:rPr sz="1200" dirty="0">
                          <a:latin typeface="Times New Roman"/>
                          <a:cs typeface="Times New Roman"/>
                        </a:rPr>
                        <a:t>Ержан</a:t>
                      </a:r>
                    </a:p>
                    <a:p>
                      <a:pPr marL="53975">
                        <a:lnSpc>
                          <a:spcPct val="100000"/>
                        </a:lnSpc>
                        <a:spcBef>
                          <a:spcPts val="219"/>
                        </a:spcBef>
                      </a:pPr>
                      <a:r>
                        <a:rPr sz="1200" spc="-10" dirty="0">
                          <a:latin typeface="Times New Roman"/>
                          <a:cs typeface="Times New Roman"/>
                        </a:rPr>
                        <a:t>Бураханович</a:t>
                      </a:r>
                      <a:endParaRPr sz="1200" dirty="0">
                        <a:latin typeface="Times New Roman"/>
                        <a:cs typeface="Times New Roman"/>
                      </a:endParaRPr>
                    </a:p>
                  </a:txBody>
                  <a:tcPr marL="0" marR="0" marT="698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45"/>
                        </a:spcBef>
                      </a:pPr>
                      <a:endParaRPr sz="1450">
                        <a:latin typeface="Times New Roman"/>
                        <a:cs typeface="Times New Roman"/>
                      </a:endParaRPr>
                    </a:p>
                    <a:p>
                      <a:pPr marR="45085" algn="r">
                        <a:lnSpc>
                          <a:spcPct val="100000"/>
                        </a:lnSpc>
                      </a:pPr>
                      <a:r>
                        <a:rPr sz="1200" dirty="0">
                          <a:latin typeface="Times New Roman"/>
                          <a:cs typeface="Times New Roman"/>
                        </a:rPr>
                        <a:t>4,96</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45"/>
                        </a:spcBef>
                      </a:pPr>
                      <a:endParaRPr sz="1450">
                        <a:latin typeface="Times New Roman"/>
                        <a:cs typeface="Times New Roman"/>
                      </a:endParaRPr>
                    </a:p>
                    <a:p>
                      <a:pPr marR="45085" algn="r">
                        <a:lnSpc>
                          <a:spcPct val="100000"/>
                        </a:lnSpc>
                      </a:pPr>
                      <a:r>
                        <a:rPr sz="1200" dirty="0">
                          <a:latin typeface="Times New Roman"/>
                          <a:cs typeface="Times New Roman"/>
                        </a:rPr>
                        <a:t>5</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45"/>
                        </a:spcBef>
                      </a:pPr>
                      <a:endParaRPr sz="1450">
                        <a:latin typeface="Times New Roman"/>
                        <a:cs typeface="Times New Roman"/>
                      </a:endParaRPr>
                    </a:p>
                    <a:p>
                      <a:pPr marR="46990" algn="r">
                        <a:lnSpc>
                          <a:spcPct val="100000"/>
                        </a:lnSpc>
                      </a:pPr>
                      <a:r>
                        <a:rPr sz="1200" dirty="0">
                          <a:latin typeface="Times New Roman"/>
                          <a:cs typeface="Times New Roman"/>
                        </a:rPr>
                        <a:t>4,96</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45"/>
                        </a:spcBef>
                      </a:pPr>
                      <a:endParaRPr sz="1450">
                        <a:latin typeface="Times New Roman"/>
                        <a:cs typeface="Times New Roman"/>
                      </a:endParaRPr>
                    </a:p>
                    <a:p>
                      <a:pPr marR="45085" algn="r">
                        <a:lnSpc>
                          <a:spcPct val="100000"/>
                        </a:lnSpc>
                      </a:pPr>
                      <a:r>
                        <a:rPr sz="1200" dirty="0">
                          <a:latin typeface="Times New Roman"/>
                          <a:cs typeface="Times New Roman"/>
                        </a:rPr>
                        <a:t>5</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45"/>
                        </a:spcBef>
                      </a:pPr>
                      <a:endParaRPr sz="1450">
                        <a:latin typeface="Times New Roman"/>
                        <a:cs typeface="Times New Roman"/>
                      </a:endParaRPr>
                    </a:p>
                    <a:p>
                      <a:pPr marR="46355" algn="r">
                        <a:lnSpc>
                          <a:spcPct val="100000"/>
                        </a:lnSpc>
                      </a:pPr>
                      <a:r>
                        <a:rPr sz="1200" dirty="0">
                          <a:latin typeface="Times New Roman"/>
                          <a:cs typeface="Times New Roman"/>
                        </a:rPr>
                        <a:t>4,96</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45"/>
                        </a:spcBef>
                      </a:pPr>
                      <a:endParaRPr sz="1450">
                        <a:latin typeface="Times New Roman"/>
                        <a:cs typeface="Times New Roman"/>
                      </a:endParaRPr>
                    </a:p>
                    <a:p>
                      <a:pPr marR="45085" algn="r">
                        <a:lnSpc>
                          <a:spcPct val="100000"/>
                        </a:lnSpc>
                      </a:pPr>
                      <a:r>
                        <a:rPr sz="1200" dirty="0">
                          <a:latin typeface="Times New Roman"/>
                          <a:cs typeface="Times New Roman"/>
                        </a:rPr>
                        <a:t>4,96</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45"/>
                        </a:spcBef>
                      </a:pPr>
                      <a:endParaRPr sz="1450">
                        <a:latin typeface="Times New Roman"/>
                        <a:cs typeface="Times New Roman"/>
                      </a:endParaRPr>
                    </a:p>
                    <a:p>
                      <a:pPr marR="44450" algn="r">
                        <a:lnSpc>
                          <a:spcPct val="100000"/>
                        </a:lnSpc>
                      </a:pPr>
                      <a:r>
                        <a:rPr sz="1200" dirty="0">
                          <a:latin typeface="Times New Roman"/>
                          <a:cs typeface="Times New Roman"/>
                        </a:rPr>
                        <a:t>5</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45"/>
                        </a:spcBef>
                      </a:pPr>
                      <a:endParaRPr sz="1450">
                        <a:latin typeface="Times New Roman"/>
                        <a:cs typeface="Times New Roman"/>
                      </a:endParaRPr>
                    </a:p>
                    <a:p>
                      <a:pPr marR="60325" algn="r">
                        <a:lnSpc>
                          <a:spcPct val="100000"/>
                        </a:lnSpc>
                      </a:pPr>
                      <a:r>
                        <a:rPr sz="1200" dirty="0">
                          <a:latin typeface="Times New Roman"/>
                          <a:cs typeface="Times New Roman"/>
                        </a:rPr>
                        <a:t>5</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45"/>
                        </a:spcBef>
                      </a:pPr>
                      <a:endParaRPr sz="1450">
                        <a:latin typeface="Times New Roman"/>
                        <a:cs typeface="Times New Roman"/>
                      </a:endParaRPr>
                    </a:p>
                    <a:p>
                      <a:pPr marR="60325" algn="r">
                        <a:lnSpc>
                          <a:spcPct val="100000"/>
                        </a:lnSpc>
                      </a:pPr>
                      <a:r>
                        <a:rPr sz="1200" dirty="0">
                          <a:latin typeface="Times New Roman"/>
                          <a:cs typeface="Times New Roman"/>
                        </a:rPr>
                        <a:t>5</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45"/>
                        </a:spcBef>
                      </a:pPr>
                      <a:endParaRPr sz="1450">
                        <a:latin typeface="Times New Roman"/>
                        <a:cs typeface="Times New Roman"/>
                      </a:endParaRPr>
                    </a:p>
                    <a:p>
                      <a:pPr marR="59690" algn="r">
                        <a:lnSpc>
                          <a:spcPct val="100000"/>
                        </a:lnSpc>
                      </a:pPr>
                      <a:r>
                        <a:rPr sz="1200" b="1" dirty="0">
                          <a:latin typeface="Times New Roman"/>
                          <a:cs typeface="Times New Roman"/>
                        </a:rPr>
                        <a:t>4,98</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45"/>
                        </a:spcBef>
                      </a:pPr>
                      <a:endParaRPr sz="1450">
                        <a:latin typeface="Times New Roman"/>
                        <a:cs typeface="Times New Roman"/>
                      </a:endParaRPr>
                    </a:p>
                    <a:p>
                      <a:pPr marR="59055" algn="r">
                        <a:lnSpc>
                          <a:spcPct val="100000"/>
                        </a:lnSpc>
                      </a:pPr>
                      <a:r>
                        <a:rPr sz="1200" dirty="0">
                          <a:latin typeface="Times New Roman"/>
                          <a:cs typeface="Times New Roman"/>
                        </a:rPr>
                        <a:t>27</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extLst>
                  <a:ext uri="{0D108BD9-81ED-4DB2-BD59-A6C34878D82A}">
                    <a16:rowId xmlns:a16="http://schemas.microsoft.com/office/drawing/2014/main" val="10002"/>
                  </a:ext>
                </a:extLst>
              </a:tr>
              <a:tr h="420624">
                <a:tc>
                  <a:txBody>
                    <a:bodyPr/>
                    <a:lstStyle/>
                    <a:p>
                      <a:pPr>
                        <a:lnSpc>
                          <a:spcPct val="100000"/>
                        </a:lnSpc>
                      </a:pPr>
                      <a:endParaRPr sz="12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5B9BD4"/>
                    </a:solidFill>
                  </a:tcPr>
                </a:tc>
                <a:tc>
                  <a:txBody>
                    <a:bodyPr/>
                    <a:lstStyle/>
                    <a:p>
                      <a:pPr marL="53975">
                        <a:lnSpc>
                          <a:spcPct val="100000"/>
                        </a:lnSpc>
                        <a:spcBef>
                          <a:spcPts val="55"/>
                        </a:spcBef>
                      </a:pPr>
                      <a:r>
                        <a:rPr sz="1200" spc="-5" dirty="0">
                          <a:latin typeface="Times New Roman"/>
                          <a:cs typeface="Times New Roman"/>
                        </a:rPr>
                        <a:t>Спорт</a:t>
                      </a:r>
                      <a:r>
                        <a:rPr sz="1200" spc="-50" dirty="0">
                          <a:latin typeface="Times New Roman"/>
                          <a:cs typeface="Times New Roman"/>
                        </a:rPr>
                        <a:t> </a:t>
                      </a:r>
                      <a:r>
                        <a:rPr sz="1200" dirty="0">
                          <a:latin typeface="Times New Roman"/>
                          <a:cs typeface="Times New Roman"/>
                        </a:rPr>
                        <a:t>және</a:t>
                      </a:r>
                      <a:endParaRPr sz="1200">
                        <a:latin typeface="Times New Roman"/>
                        <a:cs typeface="Times New Roman"/>
                      </a:endParaRPr>
                    </a:p>
                    <a:p>
                      <a:pPr marL="53975">
                        <a:lnSpc>
                          <a:spcPct val="100000"/>
                        </a:lnSpc>
                        <a:spcBef>
                          <a:spcPts val="220"/>
                        </a:spcBef>
                      </a:pPr>
                      <a:r>
                        <a:rPr sz="1200" spc="-5" dirty="0">
                          <a:latin typeface="Times New Roman"/>
                          <a:cs typeface="Times New Roman"/>
                        </a:rPr>
                        <a:t>Өнер</a:t>
                      </a:r>
                      <a:endParaRPr sz="1200">
                        <a:latin typeface="Times New Roman"/>
                        <a:cs typeface="Times New Roman"/>
                      </a:endParaRPr>
                    </a:p>
                  </a:txBody>
                  <a:tcPr marL="0" marR="0" marT="698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marL="54610">
                        <a:lnSpc>
                          <a:spcPct val="100000"/>
                        </a:lnSpc>
                        <a:spcBef>
                          <a:spcPts val="55"/>
                        </a:spcBef>
                      </a:pPr>
                      <a:r>
                        <a:rPr sz="1200" spc="-10" dirty="0">
                          <a:latin typeface="Times New Roman"/>
                          <a:cs typeface="Times New Roman"/>
                        </a:rPr>
                        <a:t>Бейнелеу</a:t>
                      </a:r>
                      <a:endParaRPr sz="1200">
                        <a:latin typeface="Times New Roman"/>
                        <a:cs typeface="Times New Roman"/>
                      </a:endParaRPr>
                    </a:p>
                    <a:p>
                      <a:pPr marL="54610">
                        <a:lnSpc>
                          <a:spcPct val="100000"/>
                        </a:lnSpc>
                        <a:spcBef>
                          <a:spcPts val="220"/>
                        </a:spcBef>
                      </a:pPr>
                      <a:r>
                        <a:rPr sz="1200" spc="-5" dirty="0">
                          <a:latin typeface="Times New Roman"/>
                          <a:cs typeface="Times New Roman"/>
                        </a:rPr>
                        <a:t>өнері</a:t>
                      </a:r>
                      <a:endParaRPr sz="1200">
                        <a:latin typeface="Times New Roman"/>
                        <a:cs typeface="Times New Roman"/>
                      </a:endParaRPr>
                    </a:p>
                  </a:txBody>
                  <a:tcPr marL="0" marR="0" marT="698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marL="53975">
                        <a:lnSpc>
                          <a:spcPct val="100000"/>
                        </a:lnSpc>
                        <a:spcBef>
                          <a:spcPts val="55"/>
                        </a:spcBef>
                      </a:pPr>
                      <a:r>
                        <a:rPr sz="1200" spc="-10" dirty="0">
                          <a:latin typeface="Times New Roman"/>
                          <a:cs typeface="Times New Roman"/>
                        </a:rPr>
                        <a:t>Бейсенбеков</a:t>
                      </a:r>
                      <a:r>
                        <a:rPr sz="1200" spc="-15" dirty="0">
                          <a:latin typeface="Times New Roman"/>
                          <a:cs typeface="Times New Roman"/>
                        </a:rPr>
                        <a:t> </a:t>
                      </a:r>
                      <a:r>
                        <a:rPr sz="1200" spc="-10" dirty="0">
                          <a:latin typeface="Times New Roman"/>
                          <a:cs typeface="Times New Roman"/>
                        </a:rPr>
                        <a:t>Жалгасбек</a:t>
                      </a:r>
                      <a:endParaRPr sz="1200">
                        <a:latin typeface="Times New Roman"/>
                        <a:cs typeface="Times New Roman"/>
                      </a:endParaRPr>
                    </a:p>
                    <a:p>
                      <a:pPr marL="53975">
                        <a:lnSpc>
                          <a:spcPct val="100000"/>
                        </a:lnSpc>
                        <a:spcBef>
                          <a:spcPts val="220"/>
                        </a:spcBef>
                      </a:pPr>
                      <a:r>
                        <a:rPr sz="1200" spc="-15" dirty="0">
                          <a:latin typeface="Times New Roman"/>
                          <a:cs typeface="Times New Roman"/>
                        </a:rPr>
                        <a:t>Жаппарбекович</a:t>
                      </a:r>
                      <a:endParaRPr sz="1200">
                        <a:latin typeface="Times New Roman"/>
                        <a:cs typeface="Times New Roman"/>
                      </a:endParaRPr>
                    </a:p>
                  </a:txBody>
                  <a:tcPr marL="0" marR="0" marT="698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45"/>
                        </a:spcBef>
                      </a:pPr>
                      <a:endParaRPr sz="1450">
                        <a:latin typeface="Times New Roman"/>
                        <a:cs typeface="Times New Roman"/>
                      </a:endParaRPr>
                    </a:p>
                    <a:p>
                      <a:pPr marR="45085" algn="r">
                        <a:lnSpc>
                          <a:spcPct val="100000"/>
                        </a:lnSpc>
                        <a:spcBef>
                          <a:spcPts val="5"/>
                        </a:spcBef>
                      </a:pPr>
                      <a:r>
                        <a:rPr sz="1200" dirty="0">
                          <a:latin typeface="Times New Roman"/>
                          <a:cs typeface="Times New Roman"/>
                        </a:rPr>
                        <a:t>4,33</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45"/>
                        </a:spcBef>
                      </a:pPr>
                      <a:endParaRPr sz="1450">
                        <a:latin typeface="Times New Roman"/>
                        <a:cs typeface="Times New Roman"/>
                      </a:endParaRPr>
                    </a:p>
                    <a:p>
                      <a:pPr marR="45085" algn="r">
                        <a:lnSpc>
                          <a:spcPct val="100000"/>
                        </a:lnSpc>
                        <a:spcBef>
                          <a:spcPts val="5"/>
                        </a:spcBef>
                      </a:pPr>
                      <a:r>
                        <a:rPr sz="1200" dirty="0">
                          <a:latin typeface="Times New Roman"/>
                          <a:cs typeface="Times New Roman"/>
                        </a:rPr>
                        <a:t>4,14</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45"/>
                        </a:spcBef>
                      </a:pPr>
                      <a:endParaRPr sz="1450">
                        <a:latin typeface="Times New Roman"/>
                        <a:cs typeface="Times New Roman"/>
                      </a:endParaRPr>
                    </a:p>
                    <a:p>
                      <a:pPr marR="46990" algn="r">
                        <a:lnSpc>
                          <a:spcPct val="100000"/>
                        </a:lnSpc>
                        <a:spcBef>
                          <a:spcPts val="5"/>
                        </a:spcBef>
                      </a:pPr>
                      <a:r>
                        <a:rPr sz="1200" dirty="0">
                          <a:latin typeface="Times New Roman"/>
                          <a:cs typeface="Times New Roman"/>
                        </a:rPr>
                        <a:t>4,29</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45"/>
                        </a:spcBef>
                      </a:pPr>
                      <a:endParaRPr sz="1450">
                        <a:latin typeface="Times New Roman"/>
                        <a:cs typeface="Times New Roman"/>
                      </a:endParaRPr>
                    </a:p>
                    <a:p>
                      <a:pPr marR="45085" algn="r">
                        <a:lnSpc>
                          <a:spcPct val="100000"/>
                        </a:lnSpc>
                        <a:spcBef>
                          <a:spcPts val="5"/>
                        </a:spcBef>
                      </a:pPr>
                      <a:r>
                        <a:rPr sz="1200" dirty="0">
                          <a:latin typeface="Times New Roman"/>
                          <a:cs typeface="Times New Roman"/>
                        </a:rPr>
                        <a:t>4,19</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45"/>
                        </a:spcBef>
                      </a:pPr>
                      <a:endParaRPr sz="1450">
                        <a:latin typeface="Times New Roman"/>
                        <a:cs typeface="Times New Roman"/>
                      </a:endParaRPr>
                    </a:p>
                    <a:p>
                      <a:pPr marR="46355" algn="r">
                        <a:lnSpc>
                          <a:spcPct val="100000"/>
                        </a:lnSpc>
                        <a:spcBef>
                          <a:spcPts val="5"/>
                        </a:spcBef>
                      </a:pPr>
                      <a:r>
                        <a:rPr sz="1200" dirty="0">
                          <a:latin typeface="Times New Roman"/>
                          <a:cs typeface="Times New Roman"/>
                        </a:rPr>
                        <a:t>4,29</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45"/>
                        </a:spcBef>
                      </a:pPr>
                      <a:endParaRPr sz="1450">
                        <a:latin typeface="Times New Roman"/>
                        <a:cs typeface="Times New Roman"/>
                      </a:endParaRPr>
                    </a:p>
                    <a:p>
                      <a:pPr marR="45085" algn="r">
                        <a:lnSpc>
                          <a:spcPct val="100000"/>
                        </a:lnSpc>
                        <a:spcBef>
                          <a:spcPts val="5"/>
                        </a:spcBef>
                      </a:pPr>
                      <a:r>
                        <a:rPr sz="1200" dirty="0">
                          <a:latin typeface="Times New Roman"/>
                          <a:cs typeface="Times New Roman"/>
                        </a:rPr>
                        <a:t>4,14</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45"/>
                        </a:spcBef>
                      </a:pPr>
                      <a:endParaRPr sz="1450">
                        <a:latin typeface="Times New Roman"/>
                        <a:cs typeface="Times New Roman"/>
                      </a:endParaRPr>
                    </a:p>
                    <a:p>
                      <a:pPr marR="44450" algn="r">
                        <a:lnSpc>
                          <a:spcPct val="100000"/>
                        </a:lnSpc>
                        <a:spcBef>
                          <a:spcPts val="5"/>
                        </a:spcBef>
                      </a:pPr>
                      <a:r>
                        <a:rPr sz="1200" dirty="0">
                          <a:latin typeface="Times New Roman"/>
                          <a:cs typeface="Times New Roman"/>
                        </a:rPr>
                        <a:t>4</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45"/>
                        </a:spcBef>
                      </a:pPr>
                      <a:endParaRPr sz="1450">
                        <a:latin typeface="Times New Roman"/>
                        <a:cs typeface="Times New Roman"/>
                      </a:endParaRPr>
                    </a:p>
                    <a:p>
                      <a:pPr marR="59690" algn="r">
                        <a:lnSpc>
                          <a:spcPct val="100000"/>
                        </a:lnSpc>
                        <a:spcBef>
                          <a:spcPts val="5"/>
                        </a:spcBef>
                      </a:pPr>
                      <a:r>
                        <a:rPr sz="1200" dirty="0">
                          <a:latin typeface="Times New Roman"/>
                          <a:cs typeface="Times New Roman"/>
                        </a:rPr>
                        <a:t>4,33</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45"/>
                        </a:spcBef>
                      </a:pPr>
                      <a:endParaRPr sz="1450">
                        <a:latin typeface="Times New Roman"/>
                        <a:cs typeface="Times New Roman"/>
                      </a:endParaRPr>
                    </a:p>
                    <a:p>
                      <a:pPr marR="59690" algn="r">
                        <a:lnSpc>
                          <a:spcPct val="100000"/>
                        </a:lnSpc>
                        <a:spcBef>
                          <a:spcPts val="5"/>
                        </a:spcBef>
                      </a:pPr>
                      <a:r>
                        <a:rPr sz="1200" dirty="0">
                          <a:latin typeface="Times New Roman"/>
                          <a:cs typeface="Times New Roman"/>
                        </a:rPr>
                        <a:t>4,33</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45"/>
                        </a:spcBef>
                      </a:pPr>
                      <a:endParaRPr sz="1450">
                        <a:latin typeface="Times New Roman"/>
                        <a:cs typeface="Times New Roman"/>
                      </a:endParaRPr>
                    </a:p>
                    <a:p>
                      <a:pPr marR="59690" algn="r">
                        <a:lnSpc>
                          <a:spcPct val="100000"/>
                        </a:lnSpc>
                        <a:spcBef>
                          <a:spcPts val="5"/>
                        </a:spcBef>
                      </a:pPr>
                      <a:r>
                        <a:rPr sz="1200" b="1" dirty="0">
                          <a:latin typeface="Times New Roman"/>
                          <a:cs typeface="Times New Roman"/>
                        </a:rPr>
                        <a:t>4,3</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45"/>
                        </a:spcBef>
                      </a:pPr>
                      <a:endParaRPr sz="1450">
                        <a:latin typeface="Times New Roman"/>
                        <a:cs typeface="Times New Roman"/>
                      </a:endParaRPr>
                    </a:p>
                    <a:p>
                      <a:pPr marR="59055" algn="r">
                        <a:lnSpc>
                          <a:spcPct val="100000"/>
                        </a:lnSpc>
                        <a:spcBef>
                          <a:spcPts val="5"/>
                        </a:spcBef>
                      </a:pPr>
                      <a:r>
                        <a:rPr sz="1200" dirty="0">
                          <a:latin typeface="Times New Roman"/>
                          <a:cs typeface="Times New Roman"/>
                        </a:rPr>
                        <a:t>15</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extLst>
                  <a:ext uri="{0D108BD9-81ED-4DB2-BD59-A6C34878D82A}">
                    <a16:rowId xmlns:a16="http://schemas.microsoft.com/office/drawing/2014/main" val="10003"/>
                  </a:ext>
                </a:extLst>
              </a:tr>
              <a:tr h="420624">
                <a:tc>
                  <a:txBody>
                    <a:bodyPr/>
                    <a:lstStyle/>
                    <a:p>
                      <a:pPr>
                        <a:lnSpc>
                          <a:spcPct val="100000"/>
                        </a:lnSpc>
                      </a:pPr>
                      <a:endParaRPr sz="12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5B9BD4"/>
                    </a:solidFill>
                  </a:tcPr>
                </a:tc>
                <a:tc>
                  <a:txBody>
                    <a:bodyPr/>
                    <a:lstStyle/>
                    <a:p>
                      <a:pPr marL="53975">
                        <a:lnSpc>
                          <a:spcPct val="100000"/>
                        </a:lnSpc>
                        <a:spcBef>
                          <a:spcPts val="60"/>
                        </a:spcBef>
                      </a:pPr>
                      <a:r>
                        <a:rPr sz="1200" spc="-5" dirty="0">
                          <a:latin typeface="Times New Roman"/>
                          <a:cs typeface="Times New Roman"/>
                        </a:rPr>
                        <a:t>Спорт</a:t>
                      </a:r>
                      <a:r>
                        <a:rPr sz="1200" spc="-50" dirty="0">
                          <a:latin typeface="Times New Roman"/>
                          <a:cs typeface="Times New Roman"/>
                        </a:rPr>
                        <a:t> </a:t>
                      </a:r>
                      <a:r>
                        <a:rPr sz="1200" dirty="0">
                          <a:latin typeface="Times New Roman"/>
                          <a:cs typeface="Times New Roman"/>
                        </a:rPr>
                        <a:t>және</a:t>
                      </a:r>
                      <a:endParaRPr sz="1200">
                        <a:latin typeface="Times New Roman"/>
                        <a:cs typeface="Times New Roman"/>
                      </a:endParaRPr>
                    </a:p>
                    <a:p>
                      <a:pPr marL="53975">
                        <a:lnSpc>
                          <a:spcPct val="100000"/>
                        </a:lnSpc>
                        <a:spcBef>
                          <a:spcPts val="215"/>
                        </a:spcBef>
                      </a:pPr>
                      <a:r>
                        <a:rPr sz="1200" spc="-5" dirty="0">
                          <a:latin typeface="Times New Roman"/>
                          <a:cs typeface="Times New Roman"/>
                        </a:rPr>
                        <a:t>Өнер</a:t>
                      </a:r>
                      <a:endParaRPr sz="1200">
                        <a:latin typeface="Times New Roman"/>
                        <a:cs typeface="Times New Roman"/>
                      </a:endParaRPr>
                    </a:p>
                  </a:txBody>
                  <a:tcPr marL="0" marR="0" marT="76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marL="54610">
                        <a:lnSpc>
                          <a:spcPct val="100000"/>
                        </a:lnSpc>
                        <a:spcBef>
                          <a:spcPts val="60"/>
                        </a:spcBef>
                      </a:pPr>
                      <a:r>
                        <a:rPr sz="1200" spc="-5" dirty="0">
                          <a:latin typeface="Times New Roman"/>
                          <a:cs typeface="Times New Roman"/>
                        </a:rPr>
                        <a:t>Бейнелеу</a:t>
                      </a:r>
                      <a:endParaRPr sz="1200">
                        <a:latin typeface="Times New Roman"/>
                        <a:cs typeface="Times New Roman"/>
                      </a:endParaRPr>
                    </a:p>
                    <a:p>
                      <a:pPr marL="54610">
                        <a:lnSpc>
                          <a:spcPct val="100000"/>
                        </a:lnSpc>
                        <a:spcBef>
                          <a:spcPts val="215"/>
                        </a:spcBef>
                      </a:pPr>
                      <a:r>
                        <a:rPr sz="1200" dirty="0">
                          <a:latin typeface="Times New Roman"/>
                          <a:cs typeface="Times New Roman"/>
                        </a:rPr>
                        <a:t>өнері</a:t>
                      </a:r>
                      <a:endParaRPr sz="1200">
                        <a:latin typeface="Times New Roman"/>
                        <a:cs typeface="Times New Roman"/>
                      </a:endParaRPr>
                    </a:p>
                  </a:txBody>
                  <a:tcPr marL="0" marR="0" marT="76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marL="53975">
                        <a:lnSpc>
                          <a:spcPct val="100000"/>
                        </a:lnSpc>
                        <a:spcBef>
                          <a:spcPts val="60"/>
                        </a:spcBef>
                      </a:pPr>
                      <a:r>
                        <a:rPr sz="1200" dirty="0">
                          <a:latin typeface="Times New Roman"/>
                          <a:cs typeface="Times New Roman"/>
                        </a:rPr>
                        <a:t>Ералин</a:t>
                      </a:r>
                      <a:r>
                        <a:rPr sz="1200" spc="-45" dirty="0">
                          <a:latin typeface="Times New Roman"/>
                          <a:cs typeface="Times New Roman"/>
                        </a:rPr>
                        <a:t> </a:t>
                      </a:r>
                      <a:r>
                        <a:rPr sz="1200" spc="-30" dirty="0">
                          <a:latin typeface="Times New Roman"/>
                          <a:cs typeface="Times New Roman"/>
                        </a:rPr>
                        <a:t>Куандык</a:t>
                      </a:r>
                      <a:endParaRPr sz="1200">
                        <a:latin typeface="Times New Roman"/>
                        <a:cs typeface="Times New Roman"/>
                      </a:endParaRPr>
                    </a:p>
                    <a:p>
                      <a:pPr marL="53975">
                        <a:lnSpc>
                          <a:spcPct val="100000"/>
                        </a:lnSpc>
                        <a:spcBef>
                          <a:spcPts val="215"/>
                        </a:spcBef>
                      </a:pPr>
                      <a:r>
                        <a:rPr sz="1200" spc="-15" dirty="0">
                          <a:latin typeface="Times New Roman"/>
                          <a:cs typeface="Times New Roman"/>
                        </a:rPr>
                        <a:t>Ералыулы</a:t>
                      </a:r>
                      <a:endParaRPr sz="1200">
                        <a:latin typeface="Times New Roman"/>
                        <a:cs typeface="Times New Roman"/>
                      </a:endParaRPr>
                    </a:p>
                  </a:txBody>
                  <a:tcPr marL="0" marR="0" marT="76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45"/>
                        </a:spcBef>
                      </a:pPr>
                      <a:endParaRPr sz="1450">
                        <a:latin typeface="Times New Roman"/>
                        <a:cs typeface="Times New Roman"/>
                      </a:endParaRPr>
                    </a:p>
                    <a:p>
                      <a:pPr marR="44450" algn="r">
                        <a:lnSpc>
                          <a:spcPct val="100000"/>
                        </a:lnSpc>
                        <a:spcBef>
                          <a:spcPts val="5"/>
                        </a:spcBef>
                      </a:pPr>
                      <a:r>
                        <a:rPr sz="1200" dirty="0">
                          <a:latin typeface="Times New Roman"/>
                          <a:cs typeface="Times New Roman"/>
                        </a:rPr>
                        <a:t>4,13</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45"/>
                        </a:spcBef>
                      </a:pPr>
                      <a:endParaRPr sz="1450">
                        <a:latin typeface="Times New Roman"/>
                        <a:cs typeface="Times New Roman"/>
                      </a:endParaRPr>
                    </a:p>
                    <a:p>
                      <a:pPr marR="45085" algn="r">
                        <a:lnSpc>
                          <a:spcPct val="100000"/>
                        </a:lnSpc>
                        <a:spcBef>
                          <a:spcPts val="5"/>
                        </a:spcBef>
                      </a:pPr>
                      <a:r>
                        <a:rPr sz="1200" dirty="0">
                          <a:latin typeface="Times New Roman"/>
                          <a:cs typeface="Times New Roman"/>
                        </a:rPr>
                        <a:t>4,2</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45"/>
                        </a:spcBef>
                      </a:pPr>
                      <a:endParaRPr sz="1450">
                        <a:latin typeface="Times New Roman"/>
                        <a:cs typeface="Times New Roman"/>
                      </a:endParaRPr>
                    </a:p>
                    <a:p>
                      <a:pPr marR="46990" algn="r">
                        <a:lnSpc>
                          <a:spcPct val="100000"/>
                        </a:lnSpc>
                        <a:spcBef>
                          <a:spcPts val="5"/>
                        </a:spcBef>
                      </a:pPr>
                      <a:r>
                        <a:rPr sz="1200" dirty="0">
                          <a:latin typeface="Times New Roman"/>
                          <a:cs typeface="Times New Roman"/>
                        </a:rPr>
                        <a:t>4,53</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45"/>
                        </a:spcBef>
                      </a:pPr>
                      <a:endParaRPr sz="1450">
                        <a:latin typeface="Times New Roman"/>
                        <a:cs typeface="Times New Roman"/>
                      </a:endParaRPr>
                    </a:p>
                    <a:p>
                      <a:pPr marR="45085" algn="r">
                        <a:lnSpc>
                          <a:spcPct val="100000"/>
                        </a:lnSpc>
                        <a:spcBef>
                          <a:spcPts val="5"/>
                        </a:spcBef>
                      </a:pPr>
                      <a:r>
                        <a:rPr sz="1200" dirty="0">
                          <a:latin typeface="Times New Roman"/>
                          <a:cs typeface="Times New Roman"/>
                        </a:rPr>
                        <a:t>4,4</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45"/>
                        </a:spcBef>
                      </a:pPr>
                      <a:endParaRPr sz="1450">
                        <a:latin typeface="Times New Roman"/>
                        <a:cs typeface="Times New Roman"/>
                      </a:endParaRPr>
                    </a:p>
                    <a:p>
                      <a:pPr marR="46355" algn="r">
                        <a:lnSpc>
                          <a:spcPct val="100000"/>
                        </a:lnSpc>
                        <a:spcBef>
                          <a:spcPts val="5"/>
                        </a:spcBef>
                      </a:pPr>
                      <a:r>
                        <a:rPr sz="1200" dirty="0">
                          <a:latin typeface="Times New Roman"/>
                          <a:cs typeface="Times New Roman"/>
                        </a:rPr>
                        <a:t>4,2</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45"/>
                        </a:spcBef>
                      </a:pPr>
                      <a:endParaRPr sz="1450">
                        <a:latin typeface="Times New Roman"/>
                        <a:cs typeface="Times New Roman"/>
                      </a:endParaRPr>
                    </a:p>
                    <a:p>
                      <a:pPr marR="45085" algn="r">
                        <a:lnSpc>
                          <a:spcPct val="100000"/>
                        </a:lnSpc>
                        <a:spcBef>
                          <a:spcPts val="5"/>
                        </a:spcBef>
                      </a:pPr>
                      <a:r>
                        <a:rPr sz="1200" dirty="0">
                          <a:latin typeface="Times New Roman"/>
                          <a:cs typeface="Times New Roman"/>
                        </a:rPr>
                        <a:t>4,6</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45"/>
                        </a:spcBef>
                      </a:pPr>
                      <a:endParaRPr sz="1450">
                        <a:latin typeface="Times New Roman"/>
                        <a:cs typeface="Times New Roman"/>
                      </a:endParaRPr>
                    </a:p>
                    <a:p>
                      <a:pPr marR="43180" algn="r">
                        <a:lnSpc>
                          <a:spcPct val="100000"/>
                        </a:lnSpc>
                        <a:spcBef>
                          <a:spcPts val="5"/>
                        </a:spcBef>
                      </a:pPr>
                      <a:r>
                        <a:rPr sz="1200" dirty="0">
                          <a:latin typeface="Times New Roman"/>
                          <a:cs typeface="Times New Roman"/>
                        </a:rPr>
                        <a:t>3,93</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45"/>
                        </a:spcBef>
                      </a:pPr>
                      <a:endParaRPr sz="1450">
                        <a:latin typeface="Times New Roman"/>
                        <a:cs typeface="Times New Roman"/>
                      </a:endParaRPr>
                    </a:p>
                    <a:p>
                      <a:pPr marR="59690" algn="r">
                        <a:lnSpc>
                          <a:spcPct val="100000"/>
                        </a:lnSpc>
                        <a:spcBef>
                          <a:spcPts val="5"/>
                        </a:spcBef>
                      </a:pPr>
                      <a:r>
                        <a:rPr sz="1200" dirty="0">
                          <a:latin typeface="Times New Roman"/>
                          <a:cs typeface="Times New Roman"/>
                        </a:rPr>
                        <a:t>4,81</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45"/>
                        </a:spcBef>
                      </a:pPr>
                      <a:endParaRPr sz="1450">
                        <a:latin typeface="Times New Roman"/>
                        <a:cs typeface="Times New Roman"/>
                      </a:endParaRPr>
                    </a:p>
                    <a:p>
                      <a:pPr marR="59055" algn="r">
                        <a:lnSpc>
                          <a:spcPct val="100000"/>
                        </a:lnSpc>
                        <a:spcBef>
                          <a:spcPts val="5"/>
                        </a:spcBef>
                      </a:pPr>
                      <a:r>
                        <a:rPr sz="1200" dirty="0">
                          <a:latin typeface="Times New Roman"/>
                          <a:cs typeface="Times New Roman"/>
                        </a:rPr>
                        <a:t>4,69</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45"/>
                        </a:spcBef>
                      </a:pPr>
                      <a:endParaRPr sz="1450">
                        <a:latin typeface="Times New Roman"/>
                        <a:cs typeface="Times New Roman"/>
                      </a:endParaRPr>
                    </a:p>
                    <a:p>
                      <a:pPr marR="59055" algn="r">
                        <a:lnSpc>
                          <a:spcPct val="100000"/>
                        </a:lnSpc>
                        <a:spcBef>
                          <a:spcPts val="5"/>
                        </a:spcBef>
                      </a:pPr>
                      <a:r>
                        <a:rPr sz="1200" b="1" dirty="0">
                          <a:latin typeface="Times New Roman"/>
                          <a:cs typeface="Times New Roman"/>
                        </a:rPr>
                        <a:t>4,78</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45"/>
                        </a:spcBef>
                      </a:pPr>
                      <a:endParaRPr sz="1450">
                        <a:latin typeface="Times New Roman"/>
                        <a:cs typeface="Times New Roman"/>
                      </a:endParaRPr>
                    </a:p>
                    <a:p>
                      <a:pPr marR="59055" algn="r">
                        <a:lnSpc>
                          <a:spcPct val="100000"/>
                        </a:lnSpc>
                        <a:spcBef>
                          <a:spcPts val="5"/>
                        </a:spcBef>
                      </a:pPr>
                      <a:r>
                        <a:rPr sz="1200" spc="-5" dirty="0">
                          <a:latin typeface="Times New Roman"/>
                          <a:cs typeface="Times New Roman"/>
                        </a:rPr>
                        <a:t>26</a:t>
                      </a:r>
                      <a:endParaRPr sz="1200">
                        <a:latin typeface="Times New Roman"/>
                        <a:cs typeface="Times New Roman"/>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extLst>
                  <a:ext uri="{0D108BD9-81ED-4DB2-BD59-A6C34878D82A}">
                    <a16:rowId xmlns:a16="http://schemas.microsoft.com/office/drawing/2014/main" val="10004"/>
                  </a:ext>
                </a:extLst>
              </a:tr>
              <a:tr h="420624">
                <a:tc>
                  <a:txBody>
                    <a:bodyPr/>
                    <a:lstStyle/>
                    <a:p>
                      <a:pPr>
                        <a:lnSpc>
                          <a:spcPct val="100000"/>
                        </a:lnSpc>
                      </a:pPr>
                      <a:endParaRPr sz="12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5B9BD4"/>
                    </a:solidFill>
                  </a:tcPr>
                </a:tc>
                <a:tc>
                  <a:txBody>
                    <a:bodyPr/>
                    <a:lstStyle/>
                    <a:p>
                      <a:pPr marL="53975">
                        <a:lnSpc>
                          <a:spcPct val="100000"/>
                        </a:lnSpc>
                        <a:spcBef>
                          <a:spcPts val="60"/>
                        </a:spcBef>
                      </a:pPr>
                      <a:r>
                        <a:rPr sz="1200" spc="-5" dirty="0">
                          <a:latin typeface="Times New Roman"/>
                          <a:cs typeface="Times New Roman"/>
                        </a:rPr>
                        <a:t>Спорт</a:t>
                      </a:r>
                      <a:r>
                        <a:rPr sz="1200" spc="-50" dirty="0">
                          <a:latin typeface="Times New Roman"/>
                          <a:cs typeface="Times New Roman"/>
                        </a:rPr>
                        <a:t> </a:t>
                      </a:r>
                      <a:r>
                        <a:rPr sz="1200" dirty="0">
                          <a:latin typeface="Times New Roman"/>
                          <a:cs typeface="Times New Roman"/>
                        </a:rPr>
                        <a:t>және</a:t>
                      </a:r>
                      <a:endParaRPr sz="1200">
                        <a:latin typeface="Times New Roman"/>
                        <a:cs typeface="Times New Roman"/>
                      </a:endParaRPr>
                    </a:p>
                    <a:p>
                      <a:pPr marL="53975">
                        <a:lnSpc>
                          <a:spcPct val="100000"/>
                        </a:lnSpc>
                        <a:spcBef>
                          <a:spcPts val="215"/>
                        </a:spcBef>
                      </a:pPr>
                      <a:r>
                        <a:rPr sz="1200" spc="-5" dirty="0">
                          <a:latin typeface="Times New Roman"/>
                          <a:cs typeface="Times New Roman"/>
                        </a:rPr>
                        <a:t>Өнер</a:t>
                      </a:r>
                      <a:endParaRPr sz="1200">
                        <a:latin typeface="Times New Roman"/>
                        <a:cs typeface="Times New Roman"/>
                      </a:endParaRPr>
                    </a:p>
                  </a:txBody>
                  <a:tcPr marL="0" marR="0" marT="76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marL="54610">
                        <a:lnSpc>
                          <a:spcPct val="100000"/>
                        </a:lnSpc>
                        <a:spcBef>
                          <a:spcPts val="60"/>
                        </a:spcBef>
                      </a:pPr>
                      <a:r>
                        <a:rPr sz="1200" spc="-5" dirty="0">
                          <a:latin typeface="Times New Roman"/>
                          <a:cs typeface="Times New Roman"/>
                        </a:rPr>
                        <a:t>Бейнелеу</a:t>
                      </a:r>
                      <a:endParaRPr sz="1200">
                        <a:latin typeface="Times New Roman"/>
                        <a:cs typeface="Times New Roman"/>
                      </a:endParaRPr>
                    </a:p>
                    <a:p>
                      <a:pPr marL="54610">
                        <a:lnSpc>
                          <a:spcPct val="100000"/>
                        </a:lnSpc>
                        <a:spcBef>
                          <a:spcPts val="215"/>
                        </a:spcBef>
                      </a:pPr>
                      <a:r>
                        <a:rPr sz="1200" spc="-5" dirty="0">
                          <a:latin typeface="Times New Roman"/>
                          <a:cs typeface="Times New Roman"/>
                        </a:rPr>
                        <a:t>өнері</a:t>
                      </a:r>
                      <a:endParaRPr sz="1200">
                        <a:latin typeface="Times New Roman"/>
                        <a:cs typeface="Times New Roman"/>
                      </a:endParaRPr>
                    </a:p>
                  </a:txBody>
                  <a:tcPr marL="0" marR="0" marT="76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marL="53975">
                        <a:lnSpc>
                          <a:spcPct val="100000"/>
                        </a:lnSpc>
                        <a:spcBef>
                          <a:spcPts val="60"/>
                        </a:spcBef>
                      </a:pPr>
                      <a:r>
                        <a:rPr sz="1200" spc="-10" dirty="0">
                          <a:latin typeface="Times New Roman"/>
                          <a:cs typeface="Times New Roman"/>
                        </a:rPr>
                        <a:t>Матеева Молдир</a:t>
                      </a:r>
                      <a:endParaRPr sz="1200">
                        <a:latin typeface="Times New Roman"/>
                        <a:cs typeface="Times New Roman"/>
                      </a:endParaRPr>
                    </a:p>
                    <a:p>
                      <a:pPr marL="53975">
                        <a:lnSpc>
                          <a:spcPct val="100000"/>
                        </a:lnSpc>
                        <a:spcBef>
                          <a:spcPts val="215"/>
                        </a:spcBef>
                      </a:pPr>
                      <a:r>
                        <a:rPr sz="1200" spc="-15" dirty="0">
                          <a:latin typeface="Times New Roman"/>
                          <a:cs typeface="Times New Roman"/>
                        </a:rPr>
                        <a:t>Адилбековна</a:t>
                      </a:r>
                      <a:endParaRPr sz="1200">
                        <a:latin typeface="Times New Roman"/>
                        <a:cs typeface="Times New Roman"/>
                      </a:endParaRPr>
                    </a:p>
                  </a:txBody>
                  <a:tcPr marL="0" marR="0" marT="76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50"/>
                        </a:spcBef>
                      </a:pPr>
                      <a:endParaRPr sz="1450">
                        <a:latin typeface="Times New Roman"/>
                        <a:cs typeface="Times New Roman"/>
                      </a:endParaRPr>
                    </a:p>
                    <a:p>
                      <a:pPr marR="45085" algn="r">
                        <a:lnSpc>
                          <a:spcPct val="100000"/>
                        </a:lnSpc>
                      </a:pPr>
                      <a:r>
                        <a:rPr sz="1200" dirty="0">
                          <a:latin typeface="Times New Roman"/>
                          <a:cs typeface="Times New Roman"/>
                        </a:rPr>
                        <a:t>4,73</a:t>
                      </a:r>
                      <a:endParaRPr sz="1200">
                        <a:latin typeface="Times New Roman"/>
                        <a:cs typeface="Times New Roman"/>
                      </a:endParaRPr>
                    </a:p>
                  </a:txBody>
                  <a:tcPr marL="0" marR="0" marT="63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50"/>
                        </a:spcBef>
                      </a:pPr>
                      <a:endParaRPr sz="1450">
                        <a:latin typeface="Times New Roman"/>
                        <a:cs typeface="Times New Roman"/>
                      </a:endParaRPr>
                    </a:p>
                    <a:p>
                      <a:pPr marR="45085" algn="r">
                        <a:lnSpc>
                          <a:spcPct val="100000"/>
                        </a:lnSpc>
                      </a:pPr>
                      <a:r>
                        <a:rPr sz="1200" dirty="0">
                          <a:latin typeface="Times New Roman"/>
                          <a:cs typeface="Times New Roman"/>
                        </a:rPr>
                        <a:t>4,91</a:t>
                      </a:r>
                      <a:endParaRPr sz="1200">
                        <a:latin typeface="Times New Roman"/>
                        <a:cs typeface="Times New Roman"/>
                      </a:endParaRPr>
                    </a:p>
                  </a:txBody>
                  <a:tcPr marL="0" marR="0" marT="63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50"/>
                        </a:spcBef>
                      </a:pPr>
                      <a:endParaRPr sz="1450">
                        <a:latin typeface="Times New Roman"/>
                        <a:cs typeface="Times New Roman"/>
                      </a:endParaRPr>
                    </a:p>
                    <a:p>
                      <a:pPr marR="46990" algn="r">
                        <a:lnSpc>
                          <a:spcPct val="100000"/>
                        </a:lnSpc>
                      </a:pPr>
                      <a:r>
                        <a:rPr sz="1200" dirty="0">
                          <a:latin typeface="Times New Roman"/>
                          <a:cs typeface="Times New Roman"/>
                        </a:rPr>
                        <a:t>4,82</a:t>
                      </a:r>
                      <a:endParaRPr sz="1200">
                        <a:latin typeface="Times New Roman"/>
                        <a:cs typeface="Times New Roman"/>
                      </a:endParaRPr>
                    </a:p>
                  </a:txBody>
                  <a:tcPr marL="0" marR="0" marT="63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50"/>
                        </a:spcBef>
                      </a:pPr>
                      <a:endParaRPr sz="1450">
                        <a:latin typeface="Times New Roman"/>
                        <a:cs typeface="Times New Roman"/>
                      </a:endParaRPr>
                    </a:p>
                    <a:p>
                      <a:pPr marR="45085" algn="r">
                        <a:lnSpc>
                          <a:spcPct val="100000"/>
                        </a:lnSpc>
                      </a:pPr>
                      <a:r>
                        <a:rPr sz="1200" dirty="0">
                          <a:latin typeface="Times New Roman"/>
                          <a:cs typeface="Times New Roman"/>
                        </a:rPr>
                        <a:t>4,73</a:t>
                      </a:r>
                      <a:endParaRPr sz="1200">
                        <a:latin typeface="Times New Roman"/>
                        <a:cs typeface="Times New Roman"/>
                      </a:endParaRPr>
                    </a:p>
                  </a:txBody>
                  <a:tcPr marL="0" marR="0" marT="63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50"/>
                        </a:spcBef>
                      </a:pPr>
                      <a:endParaRPr sz="1450">
                        <a:latin typeface="Times New Roman"/>
                        <a:cs typeface="Times New Roman"/>
                      </a:endParaRPr>
                    </a:p>
                    <a:p>
                      <a:pPr marR="46355" algn="r">
                        <a:lnSpc>
                          <a:spcPct val="100000"/>
                        </a:lnSpc>
                      </a:pPr>
                      <a:r>
                        <a:rPr sz="1200" dirty="0">
                          <a:latin typeface="Times New Roman"/>
                          <a:cs typeface="Times New Roman"/>
                        </a:rPr>
                        <a:t>4,55</a:t>
                      </a:r>
                      <a:endParaRPr sz="1200">
                        <a:latin typeface="Times New Roman"/>
                        <a:cs typeface="Times New Roman"/>
                      </a:endParaRPr>
                    </a:p>
                  </a:txBody>
                  <a:tcPr marL="0" marR="0" marT="63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50"/>
                        </a:spcBef>
                      </a:pPr>
                      <a:endParaRPr sz="1450">
                        <a:latin typeface="Times New Roman"/>
                        <a:cs typeface="Times New Roman"/>
                      </a:endParaRPr>
                    </a:p>
                    <a:p>
                      <a:pPr marR="45085" algn="r">
                        <a:lnSpc>
                          <a:spcPct val="100000"/>
                        </a:lnSpc>
                      </a:pPr>
                      <a:r>
                        <a:rPr sz="1200" dirty="0">
                          <a:latin typeface="Times New Roman"/>
                          <a:cs typeface="Times New Roman"/>
                        </a:rPr>
                        <a:t>4,64</a:t>
                      </a:r>
                      <a:endParaRPr sz="1200">
                        <a:latin typeface="Times New Roman"/>
                        <a:cs typeface="Times New Roman"/>
                      </a:endParaRPr>
                    </a:p>
                  </a:txBody>
                  <a:tcPr marL="0" marR="0" marT="63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50"/>
                        </a:spcBef>
                      </a:pPr>
                      <a:endParaRPr sz="1450">
                        <a:latin typeface="Times New Roman"/>
                        <a:cs typeface="Times New Roman"/>
                      </a:endParaRPr>
                    </a:p>
                    <a:p>
                      <a:pPr marR="43815" algn="r">
                        <a:lnSpc>
                          <a:spcPct val="100000"/>
                        </a:lnSpc>
                      </a:pPr>
                      <a:r>
                        <a:rPr sz="1200" dirty="0">
                          <a:latin typeface="Times New Roman"/>
                          <a:cs typeface="Times New Roman"/>
                        </a:rPr>
                        <a:t>4,73</a:t>
                      </a:r>
                      <a:endParaRPr sz="1200">
                        <a:latin typeface="Times New Roman"/>
                        <a:cs typeface="Times New Roman"/>
                      </a:endParaRPr>
                    </a:p>
                  </a:txBody>
                  <a:tcPr marL="0" marR="0" marT="63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50"/>
                        </a:spcBef>
                      </a:pPr>
                      <a:endParaRPr sz="1450">
                        <a:latin typeface="Times New Roman"/>
                        <a:cs typeface="Times New Roman"/>
                      </a:endParaRPr>
                    </a:p>
                    <a:p>
                      <a:pPr marR="59690" algn="r">
                        <a:lnSpc>
                          <a:spcPct val="100000"/>
                        </a:lnSpc>
                      </a:pPr>
                      <a:r>
                        <a:rPr sz="1200" dirty="0">
                          <a:latin typeface="Times New Roman"/>
                          <a:cs typeface="Times New Roman"/>
                        </a:rPr>
                        <a:t>4,78</a:t>
                      </a:r>
                      <a:endParaRPr sz="1200">
                        <a:latin typeface="Times New Roman"/>
                        <a:cs typeface="Times New Roman"/>
                      </a:endParaRPr>
                    </a:p>
                  </a:txBody>
                  <a:tcPr marL="0" marR="0" marT="63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50"/>
                        </a:spcBef>
                      </a:pPr>
                      <a:endParaRPr sz="1450">
                        <a:latin typeface="Times New Roman"/>
                        <a:cs typeface="Times New Roman"/>
                      </a:endParaRPr>
                    </a:p>
                    <a:p>
                      <a:pPr marR="59690" algn="r">
                        <a:lnSpc>
                          <a:spcPct val="100000"/>
                        </a:lnSpc>
                      </a:pPr>
                      <a:r>
                        <a:rPr sz="1200" dirty="0">
                          <a:latin typeface="Times New Roman"/>
                          <a:cs typeface="Times New Roman"/>
                        </a:rPr>
                        <a:t>4,56</a:t>
                      </a:r>
                      <a:endParaRPr sz="1200">
                        <a:latin typeface="Times New Roman"/>
                        <a:cs typeface="Times New Roman"/>
                      </a:endParaRPr>
                    </a:p>
                  </a:txBody>
                  <a:tcPr marL="0" marR="0" marT="63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50"/>
                        </a:spcBef>
                      </a:pPr>
                      <a:endParaRPr sz="1450">
                        <a:latin typeface="Times New Roman"/>
                        <a:cs typeface="Times New Roman"/>
                      </a:endParaRPr>
                    </a:p>
                    <a:p>
                      <a:pPr marR="59690" algn="r">
                        <a:lnSpc>
                          <a:spcPct val="100000"/>
                        </a:lnSpc>
                      </a:pPr>
                      <a:r>
                        <a:rPr sz="1200" b="1" dirty="0">
                          <a:latin typeface="Times New Roman"/>
                          <a:cs typeface="Times New Roman"/>
                        </a:rPr>
                        <a:t>4,63</a:t>
                      </a:r>
                      <a:endParaRPr sz="1200">
                        <a:latin typeface="Times New Roman"/>
                        <a:cs typeface="Times New Roman"/>
                      </a:endParaRPr>
                    </a:p>
                  </a:txBody>
                  <a:tcPr marL="0" marR="0" marT="63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50"/>
                        </a:spcBef>
                      </a:pPr>
                      <a:endParaRPr sz="1450">
                        <a:latin typeface="Times New Roman"/>
                        <a:cs typeface="Times New Roman"/>
                      </a:endParaRPr>
                    </a:p>
                    <a:p>
                      <a:pPr marR="59055" algn="r">
                        <a:lnSpc>
                          <a:spcPct val="100000"/>
                        </a:lnSpc>
                      </a:pPr>
                      <a:r>
                        <a:rPr sz="1200" dirty="0">
                          <a:latin typeface="Times New Roman"/>
                          <a:cs typeface="Times New Roman"/>
                        </a:rPr>
                        <a:t>9</a:t>
                      </a:r>
                      <a:endParaRPr sz="1200">
                        <a:latin typeface="Times New Roman"/>
                        <a:cs typeface="Times New Roman"/>
                      </a:endParaRPr>
                    </a:p>
                  </a:txBody>
                  <a:tcPr marL="0" marR="0" marT="63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extLst>
                  <a:ext uri="{0D108BD9-81ED-4DB2-BD59-A6C34878D82A}">
                    <a16:rowId xmlns:a16="http://schemas.microsoft.com/office/drawing/2014/main" val="10005"/>
                  </a:ext>
                </a:extLst>
              </a:tr>
              <a:tr h="420624">
                <a:tc>
                  <a:txBody>
                    <a:bodyPr/>
                    <a:lstStyle/>
                    <a:p>
                      <a:pPr>
                        <a:lnSpc>
                          <a:spcPct val="100000"/>
                        </a:lnSpc>
                      </a:pPr>
                      <a:endParaRPr sz="12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5B9BD4"/>
                    </a:solidFill>
                  </a:tcPr>
                </a:tc>
                <a:tc>
                  <a:txBody>
                    <a:bodyPr/>
                    <a:lstStyle/>
                    <a:p>
                      <a:pPr marL="53975">
                        <a:lnSpc>
                          <a:spcPct val="100000"/>
                        </a:lnSpc>
                        <a:spcBef>
                          <a:spcPts val="60"/>
                        </a:spcBef>
                      </a:pPr>
                      <a:r>
                        <a:rPr sz="1200" spc="-5" dirty="0">
                          <a:latin typeface="Times New Roman"/>
                          <a:cs typeface="Times New Roman"/>
                        </a:rPr>
                        <a:t>Спорт</a:t>
                      </a:r>
                      <a:r>
                        <a:rPr sz="1200" spc="-50" dirty="0">
                          <a:latin typeface="Times New Roman"/>
                          <a:cs typeface="Times New Roman"/>
                        </a:rPr>
                        <a:t> </a:t>
                      </a:r>
                      <a:r>
                        <a:rPr sz="1200" dirty="0">
                          <a:latin typeface="Times New Roman"/>
                          <a:cs typeface="Times New Roman"/>
                        </a:rPr>
                        <a:t>және</a:t>
                      </a:r>
                      <a:endParaRPr sz="1200">
                        <a:latin typeface="Times New Roman"/>
                        <a:cs typeface="Times New Roman"/>
                      </a:endParaRPr>
                    </a:p>
                    <a:p>
                      <a:pPr marL="53975">
                        <a:lnSpc>
                          <a:spcPct val="100000"/>
                        </a:lnSpc>
                        <a:spcBef>
                          <a:spcPts val="220"/>
                        </a:spcBef>
                      </a:pPr>
                      <a:r>
                        <a:rPr sz="1200" spc="-5" dirty="0">
                          <a:latin typeface="Times New Roman"/>
                          <a:cs typeface="Times New Roman"/>
                        </a:rPr>
                        <a:t>Өнер</a:t>
                      </a:r>
                      <a:endParaRPr sz="1200">
                        <a:latin typeface="Times New Roman"/>
                        <a:cs typeface="Times New Roman"/>
                      </a:endParaRPr>
                    </a:p>
                  </a:txBody>
                  <a:tcPr marL="0" marR="0" marT="76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marL="54610">
                        <a:lnSpc>
                          <a:spcPct val="100000"/>
                        </a:lnSpc>
                        <a:spcBef>
                          <a:spcPts val="60"/>
                        </a:spcBef>
                      </a:pPr>
                      <a:r>
                        <a:rPr sz="1200" spc="-5" dirty="0">
                          <a:latin typeface="Times New Roman"/>
                          <a:cs typeface="Times New Roman"/>
                        </a:rPr>
                        <a:t>Бейнелеу</a:t>
                      </a:r>
                      <a:endParaRPr sz="1200">
                        <a:latin typeface="Times New Roman"/>
                        <a:cs typeface="Times New Roman"/>
                      </a:endParaRPr>
                    </a:p>
                    <a:p>
                      <a:pPr marL="54610">
                        <a:lnSpc>
                          <a:spcPct val="100000"/>
                        </a:lnSpc>
                        <a:spcBef>
                          <a:spcPts val="220"/>
                        </a:spcBef>
                      </a:pPr>
                      <a:r>
                        <a:rPr sz="1200" spc="-5" dirty="0">
                          <a:latin typeface="Times New Roman"/>
                          <a:cs typeface="Times New Roman"/>
                        </a:rPr>
                        <a:t>өнері</a:t>
                      </a:r>
                      <a:endParaRPr sz="1200">
                        <a:latin typeface="Times New Roman"/>
                        <a:cs typeface="Times New Roman"/>
                      </a:endParaRPr>
                    </a:p>
                  </a:txBody>
                  <a:tcPr marL="0" marR="0" marT="76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marL="53975">
                        <a:lnSpc>
                          <a:spcPct val="100000"/>
                        </a:lnSpc>
                        <a:spcBef>
                          <a:spcPts val="60"/>
                        </a:spcBef>
                      </a:pPr>
                      <a:r>
                        <a:rPr sz="1200" spc="-15" dirty="0">
                          <a:latin typeface="Times New Roman"/>
                          <a:cs typeface="Times New Roman"/>
                        </a:rPr>
                        <a:t>Шаханбаев</a:t>
                      </a:r>
                      <a:r>
                        <a:rPr sz="1200" spc="40" dirty="0">
                          <a:latin typeface="Times New Roman"/>
                          <a:cs typeface="Times New Roman"/>
                        </a:rPr>
                        <a:t> </a:t>
                      </a:r>
                      <a:r>
                        <a:rPr sz="1200" spc="-25" dirty="0">
                          <a:latin typeface="Times New Roman"/>
                          <a:cs typeface="Times New Roman"/>
                        </a:rPr>
                        <a:t>Мурат</a:t>
                      </a:r>
                      <a:endParaRPr sz="1200">
                        <a:latin typeface="Times New Roman"/>
                        <a:cs typeface="Times New Roman"/>
                      </a:endParaRPr>
                    </a:p>
                    <a:p>
                      <a:pPr marL="53975">
                        <a:lnSpc>
                          <a:spcPct val="100000"/>
                        </a:lnSpc>
                        <a:spcBef>
                          <a:spcPts val="220"/>
                        </a:spcBef>
                      </a:pPr>
                      <a:r>
                        <a:rPr sz="1200" spc="-20" dirty="0">
                          <a:latin typeface="Times New Roman"/>
                          <a:cs typeface="Times New Roman"/>
                        </a:rPr>
                        <a:t>Нурмаганбетулы</a:t>
                      </a:r>
                      <a:endParaRPr sz="1200">
                        <a:latin typeface="Times New Roman"/>
                        <a:cs typeface="Times New Roman"/>
                      </a:endParaRPr>
                    </a:p>
                  </a:txBody>
                  <a:tcPr marL="0" marR="0" marT="76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50"/>
                        </a:spcBef>
                      </a:pPr>
                      <a:endParaRPr sz="1450">
                        <a:latin typeface="Times New Roman"/>
                        <a:cs typeface="Times New Roman"/>
                      </a:endParaRPr>
                    </a:p>
                    <a:p>
                      <a:pPr marR="44450" algn="r">
                        <a:lnSpc>
                          <a:spcPct val="100000"/>
                        </a:lnSpc>
                        <a:spcBef>
                          <a:spcPts val="5"/>
                        </a:spcBef>
                      </a:pPr>
                      <a:r>
                        <a:rPr sz="1200" dirty="0">
                          <a:latin typeface="Times New Roman"/>
                          <a:cs typeface="Times New Roman"/>
                        </a:rPr>
                        <a:t>5</a:t>
                      </a:r>
                      <a:endParaRPr sz="1200">
                        <a:latin typeface="Times New Roman"/>
                        <a:cs typeface="Times New Roman"/>
                      </a:endParaRPr>
                    </a:p>
                  </a:txBody>
                  <a:tcPr marL="0" marR="0" marT="63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50"/>
                        </a:spcBef>
                      </a:pPr>
                      <a:endParaRPr sz="1450">
                        <a:latin typeface="Times New Roman"/>
                        <a:cs typeface="Times New Roman"/>
                      </a:endParaRPr>
                    </a:p>
                    <a:p>
                      <a:pPr marR="45085" algn="r">
                        <a:lnSpc>
                          <a:spcPct val="100000"/>
                        </a:lnSpc>
                        <a:spcBef>
                          <a:spcPts val="5"/>
                        </a:spcBef>
                      </a:pPr>
                      <a:r>
                        <a:rPr sz="1200" dirty="0">
                          <a:latin typeface="Times New Roman"/>
                          <a:cs typeface="Times New Roman"/>
                        </a:rPr>
                        <a:t>4,95</a:t>
                      </a:r>
                      <a:endParaRPr sz="1200">
                        <a:latin typeface="Times New Roman"/>
                        <a:cs typeface="Times New Roman"/>
                      </a:endParaRPr>
                    </a:p>
                  </a:txBody>
                  <a:tcPr marL="0" marR="0" marT="63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50"/>
                        </a:spcBef>
                      </a:pPr>
                      <a:endParaRPr sz="1450">
                        <a:latin typeface="Times New Roman"/>
                        <a:cs typeface="Times New Roman"/>
                      </a:endParaRPr>
                    </a:p>
                    <a:p>
                      <a:pPr marR="46990" algn="r">
                        <a:lnSpc>
                          <a:spcPct val="100000"/>
                        </a:lnSpc>
                        <a:spcBef>
                          <a:spcPts val="5"/>
                        </a:spcBef>
                      </a:pPr>
                      <a:r>
                        <a:rPr sz="1200" dirty="0">
                          <a:latin typeface="Times New Roman"/>
                          <a:cs typeface="Times New Roman"/>
                        </a:rPr>
                        <a:t>5</a:t>
                      </a:r>
                      <a:endParaRPr sz="1200">
                        <a:latin typeface="Times New Roman"/>
                        <a:cs typeface="Times New Roman"/>
                      </a:endParaRPr>
                    </a:p>
                  </a:txBody>
                  <a:tcPr marL="0" marR="0" marT="63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50"/>
                        </a:spcBef>
                      </a:pPr>
                      <a:endParaRPr sz="1450">
                        <a:latin typeface="Times New Roman"/>
                        <a:cs typeface="Times New Roman"/>
                      </a:endParaRPr>
                    </a:p>
                    <a:p>
                      <a:pPr marR="45085" algn="r">
                        <a:lnSpc>
                          <a:spcPct val="100000"/>
                        </a:lnSpc>
                        <a:spcBef>
                          <a:spcPts val="5"/>
                        </a:spcBef>
                      </a:pPr>
                      <a:r>
                        <a:rPr sz="1200" dirty="0">
                          <a:latin typeface="Times New Roman"/>
                          <a:cs typeface="Times New Roman"/>
                        </a:rPr>
                        <a:t>4,95</a:t>
                      </a:r>
                      <a:endParaRPr sz="1200">
                        <a:latin typeface="Times New Roman"/>
                        <a:cs typeface="Times New Roman"/>
                      </a:endParaRPr>
                    </a:p>
                  </a:txBody>
                  <a:tcPr marL="0" marR="0" marT="63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50"/>
                        </a:spcBef>
                      </a:pPr>
                      <a:endParaRPr sz="1450">
                        <a:latin typeface="Times New Roman"/>
                        <a:cs typeface="Times New Roman"/>
                      </a:endParaRPr>
                    </a:p>
                    <a:p>
                      <a:pPr marR="46355" algn="r">
                        <a:lnSpc>
                          <a:spcPct val="100000"/>
                        </a:lnSpc>
                        <a:spcBef>
                          <a:spcPts val="5"/>
                        </a:spcBef>
                      </a:pPr>
                      <a:r>
                        <a:rPr sz="1200" dirty="0">
                          <a:latin typeface="Times New Roman"/>
                          <a:cs typeface="Times New Roman"/>
                        </a:rPr>
                        <a:t>4,95</a:t>
                      </a:r>
                      <a:endParaRPr sz="1200">
                        <a:latin typeface="Times New Roman"/>
                        <a:cs typeface="Times New Roman"/>
                      </a:endParaRPr>
                    </a:p>
                  </a:txBody>
                  <a:tcPr marL="0" marR="0" marT="63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50"/>
                        </a:spcBef>
                      </a:pPr>
                      <a:endParaRPr sz="1450">
                        <a:latin typeface="Times New Roman"/>
                        <a:cs typeface="Times New Roman"/>
                      </a:endParaRPr>
                    </a:p>
                    <a:p>
                      <a:pPr marR="45085" algn="r">
                        <a:lnSpc>
                          <a:spcPct val="100000"/>
                        </a:lnSpc>
                        <a:spcBef>
                          <a:spcPts val="5"/>
                        </a:spcBef>
                      </a:pPr>
                      <a:r>
                        <a:rPr sz="1200" dirty="0">
                          <a:latin typeface="Times New Roman"/>
                          <a:cs typeface="Times New Roman"/>
                        </a:rPr>
                        <a:t>4,95</a:t>
                      </a:r>
                      <a:endParaRPr sz="1200">
                        <a:latin typeface="Times New Roman"/>
                        <a:cs typeface="Times New Roman"/>
                      </a:endParaRPr>
                    </a:p>
                  </a:txBody>
                  <a:tcPr marL="0" marR="0" marT="63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50"/>
                        </a:spcBef>
                      </a:pPr>
                      <a:endParaRPr sz="1450">
                        <a:latin typeface="Times New Roman"/>
                        <a:cs typeface="Times New Roman"/>
                      </a:endParaRPr>
                    </a:p>
                    <a:p>
                      <a:pPr marR="43815" algn="r">
                        <a:lnSpc>
                          <a:spcPct val="100000"/>
                        </a:lnSpc>
                        <a:spcBef>
                          <a:spcPts val="5"/>
                        </a:spcBef>
                      </a:pPr>
                      <a:r>
                        <a:rPr sz="1200" dirty="0">
                          <a:latin typeface="Times New Roman"/>
                          <a:cs typeface="Times New Roman"/>
                        </a:rPr>
                        <a:t>4,95</a:t>
                      </a:r>
                      <a:endParaRPr sz="1200">
                        <a:latin typeface="Times New Roman"/>
                        <a:cs typeface="Times New Roman"/>
                      </a:endParaRPr>
                    </a:p>
                  </a:txBody>
                  <a:tcPr marL="0" marR="0" marT="63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50"/>
                        </a:spcBef>
                      </a:pPr>
                      <a:endParaRPr sz="1450">
                        <a:latin typeface="Times New Roman"/>
                        <a:cs typeface="Times New Roman"/>
                      </a:endParaRPr>
                    </a:p>
                    <a:p>
                      <a:pPr marR="59690" algn="r">
                        <a:lnSpc>
                          <a:spcPct val="100000"/>
                        </a:lnSpc>
                        <a:spcBef>
                          <a:spcPts val="5"/>
                        </a:spcBef>
                      </a:pPr>
                      <a:r>
                        <a:rPr sz="1200" dirty="0">
                          <a:latin typeface="Times New Roman"/>
                          <a:cs typeface="Times New Roman"/>
                        </a:rPr>
                        <a:t>4,89</a:t>
                      </a:r>
                      <a:endParaRPr sz="1200">
                        <a:latin typeface="Times New Roman"/>
                        <a:cs typeface="Times New Roman"/>
                      </a:endParaRPr>
                    </a:p>
                  </a:txBody>
                  <a:tcPr marL="0" marR="0" marT="63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50"/>
                        </a:spcBef>
                      </a:pPr>
                      <a:endParaRPr sz="1450">
                        <a:latin typeface="Times New Roman"/>
                        <a:cs typeface="Times New Roman"/>
                      </a:endParaRPr>
                    </a:p>
                    <a:p>
                      <a:pPr marR="59690" algn="r">
                        <a:lnSpc>
                          <a:spcPct val="100000"/>
                        </a:lnSpc>
                        <a:spcBef>
                          <a:spcPts val="5"/>
                        </a:spcBef>
                      </a:pPr>
                      <a:r>
                        <a:rPr sz="1200" dirty="0">
                          <a:latin typeface="Times New Roman"/>
                          <a:cs typeface="Times New Roman"/>
                        </a:rPr>
                        <a:t>4,79</a:t>
                      </a:r>
                      <a:endParaRPr sz="1200">
                        <a:latin typeface="Times New Roman"/>
                        <a:cs typeface="Times New Roman"/>
                      </a:endParaRPr>
                    </a:p>
                  </a:txBody>
                  <a:tcPr marL="0" marR="0" marT="63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50"/>
                        </a:spcBef>
                      </a:pPr>
                      <a:endParaRPr sz="1450">
                        <a:latin typeface="Times New Roman"/>
                        <a:cs typeface="Times New Roman"/>
                      </a:endParaRPr>
                    </a:p>
                    <a:p>
                      <a:pPr marR="59690" algn="r">
                        <a:lnSpc>
                          <a:spcPct val="100000"/>
                        </a:lnSpc>
                        <a:spcBef>
                          <a:spcPts val="5"/>
                        </a:spcBef>
                      </a:pPr>
                      <a:r>
                        <a:rPr sz="1200" b="1" dirty="0">
                          <a:latin typeface="Times New Roman"/>
                          <a:cs typeface="Times New Roman"/>
                        </a:rPr>
                        <a:t>4,86</a:t>
                      </a:r>
                      <a:endParaRPr sz="1200">
                        <a:latin typeface="Times New Roman"/>
                        <a:cs typeface="Times New Roman"/>
                      </a:endParaRPr>
                    </a:p>
                  </a:txBody>
                  <a:tcPr marL="0" marR="0" marT="63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50"/>
                        </a:spcBef>
                      </a:pPr>
                      <a:endParaRPr sz="1450">
                        <a:latin typeface="Times New Roman"/>
                        <a:cs typeface="Times New Roman"/>
                      </a:endParaRPr>
                    </a:p>
                    <a:p>
                      <a:pPr marR="59055" algn="r">
                        <a:lnSpc>
                          <a:spcPct val="100000"/>
                        </a:lnSpc>
                        <a:spcBef>
                          <a:spcPts val="5"/>
                        </a:spcBef>
                      </a:pPr>
                      <a:r>
                        <a:rPr sz="1200" dirty="0">
                          <a:latin typeface="Times New Roman"/>
                          <a:cs typeface="Times New Roman"/>
                        </a:rPr>
                        <a:t>19</a:t>
                      </a:r>
                      <a:endParaRPr sz="1200">
                        <a:latin typeface="Times New Roman"/>
                        <a:cs typeface="Times New Roman"/>
                      </a:endParaRPr>
                    </a:p>
                  </a:txBody>
                  <a:tcPr marL="0" marR="0" marT="63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extLst>
                  <a:ext uri="{0D108BD9-81ED-4DB2-BD59-A6C34878D82A}">
                    <a16:rowId xmlns:a16="http://schemas.microsoft.com/office/drawing/2014/main" val="10006"/>
                  </a:ext>
                </a:extLst>
              </a:tr>
            </a:tbl>
          </a:graphicData>
        </a:graphic>
      </p:graphicFrame>
      <p:sp>
        <p:nvSpPr>
          <p:cNvPr id="3" name="object 3"/>
          <p:cNvSpPr txBox="1"/>
          <p:nvPr/>
        </p:nvSpPr>
        <p:spPr>
          <a:xfrm>
            <a:off x="2091054" y="538683"/>
            <a:ext cx="7789545" cy="867410"/>
          </a:xfrm>
          <a:prstGeom prst="rect">
            <a:avLst/>
          </a:prstGeom>
        </p:spPr>
        <p:txBody>
          <a:bodyPr vert="horz" wrap="square" lIns="0" tIns="12065" rIns="0" bIns="0" rtlCol="0">
            <a:spAutoFit/>
          </a:bodyPr>
          <a:lstStyle/>
          <a:p>
            <a:pPr marL="12065" marR="5080" indent="21590" algn="ctr">
              <a:lnSpc>
                <a:spcPct val="115100"/>
              </a:lnSpc>
              <a:spcBef>
                <a:spcPts val="95"/>
              </a:spcBef>
            </a:pPr>
            <a:r>
              <a:rPr sz="1600" spc="5" dirty="0">
                <a:solidFill>
                  <a:srgbClr val="001F5F"/>
                </a:solidFill>
                <a:latin typeface="Times New Roman"/>
                <a:cs typeface="Times New Roman"/>
              </a:rPr>
              <a:t>2020-2021 </a:t>
            </a:r>
            <a:r>
              <a:rPr sz="1600" dirty="0">
                <a:solidFill>
                  <a:srgbClr val="001F5F"/>
                </a:solidFill>
                <a:latin typeface="Times New Roman"/>
                <a:cs typeface="Times New Roman"/>
              </a:rPr>
              <a:t>оқу жылының </a:t>
            </a:r>
            <a:r>
              <a:rPr sz="1600" spc="-5" dirty="0">
                <a:solidFill>
                  <a:srgbClr val="001F5F"/>
                </a:solidFill>
                <a:latin typeface="Times New Roman"/>
                <a:cs typeface="Times New Roman"/>
              </a:rPr>
              <a:t>БББ білімгерлерінің </a:t>
            </a:r>
            <a:r>
              <a:rPr sz="1600" dirty="0">
                <a:solidFill>
                  <a:srgbClr val="001F5F"/>
                </a:solidFill>
                <a:latin typeface="Times New Roman"/>
                <a:cs typeface="Times New Roman"/>
              </a:rPr>
              <a:t>оқу </a:t>
            </a:r>
            <a:r>
              <a:rPr sz="1600" spc="5" dirty="0">
                <a:solidFill>
                  <a:srgbClr val="001F5F"/>
                </a:solidFill>
                <a:latin typeface="Times New Roman"/>
                <a:cs typeface="Times New Roman"/>
              </a:rPr>
              <a:t>процесін </a:t>
            </a:r>
            <a:r>
              <a:rPr sz="1600" spc="-15" dirty="0">
                <a:solidFill>
                  <a:srgbClr val="001F5F"/>
                </a:solidFill>
                <a:latin typeface="Times New Roman"/>
                <a:cs typeface="Times New Roman"/>
              </a:rPr>
              <a:t>ұйымдастыру, </a:t>
            </a:r>
            <a:r>
              <a:rPr sz="1600" spc="10" dirty="0">
                <a:solidFill>
                  <a:srgbClr val="001F5F"/>
                </a:solidFill>
                <a:latin typeface="Times New Roman"/>
                <a:cs typeface="Times New Roman"/>
              </a:rPr>
              <a:t>сабақ </a:t>
            </a:r>
            <a:r>
              <a:rPr sz="1600" spc="-10" dirty="0">
                <a:solidFill>
                  <a:srgbClr val="001F5F"/>
                </a:solidFill>
                <a:latin typeface="Times New Roman"/>
                <a:cs typeface="Times New Roman"/>
              </a:rPr>
              <a:t>беру </a:t>
            </a:r>
            <a:r>
              <a:rPr sz="1600" spc="-5" dirty="0">
                <a:solidFill>
                  <a:srgbClr val="001F5F"/>
                </a:solidFill>
                <a:latin typeface="Times New Roman"/>
                <a:cs typeface="Times New Roman"/>
              </a:rPr>
              <a:t> </a:t>
            </a:r>
            <a:r>
              <a:rPr sz="1600" spc="5" dirty="0">
                <a:solidFill>
                  <a:srgbClr val="001F5F"/>
                </a:solidFill>
                <a:latin typeface="Times New Roman"/>
                <a:cs typeface="Times New Roman"/>
              </a:rPr>
              <a:t>сапасына </a:t>
            </a:r>
            <a:r>
              <a:rPr sz="1600" dirty="0">
                <a:solidFill>
                  <a:srgbClr val="001F5F"/>
                </a:solidFill>
                <a:latin typeface="Times New Roman"/>
                <a:cs typeface="Times New Roman"/>
              </a:rPr>
              <a:t>және </a:t>
            </a:r>
            <a:r>
              <a:rPr sz="1600" spc="-10" dirty="0">
                <a:solidFill>
                  <a:srgbClr val="001F5F"/>
                </a:solidFill>
                <a:latin typeface="Times New Roman"/>
                <a:cs typeface="Times New Roman"/>
              </a:rPr>
              <a:t>бағалау </a:t>
            </a:r>
            <a:r>
              <a:rPr sz="1600" dirty="0">
                <a:solidFill>
                  <a:srgbClr val="001F5F"/>
                </a:solidFill>
                <a:latin typeface="Times New Roman"/>
                <a:cs typeface="Times New Roman"/>
              </a:rPr>
              <a:t>саясатына </a:t>
            </a:r>
            <a:r>
              <a:rPr sz="1600" spc="-5" dirty="0">
                <a:solidFill>
                  <a:srgbClr val="001F5F"/>
                </a:solidFill>
                <a:latin typeface="Times New Roman"/>
                <a:cs typeface="Times New Roman"/>
              </a:rPr>
              <a:t>қанағаттану </a:t>
            </a:r>
            <a:r>
              <a:rPr sz="1600" spc="-10" dirty="0">
                <a:solidFill>
                  <a:srgbClr val="001F5F"/>
                </a:solidFill>
                <a:latin typeface="Times New Roman"/>
                <a:cs typeface="Times New Roman"/>
              </a:rPr>
              <a:t>деңгейін </a:t>
            </a:r>
            <a:r>
              <a:rPr sz="1600" spc="-5" dirty="0">
                <a:solidFill>
                  <a:srgbClr val="001F5F"/>
                </a:solidFill>
                <a:latin typeface="Times New Roman"/>
                <a:cs typeface="Times New Roman"/>
              </a:rPr>
              <a:t>анықтау </a:t>
            </a:r>
            <a:r>
              <a:rPr sz="1600" dirty="0">
                <a:solidFill>
                  <a:srgbClr val="001F5F"/>
                </a:solidFill>
                <a:latin typeface="Times New Roman"/>
                <a:cs typeface="Times New Roman"/>
              </a:rPr>
              <a:t>мақсатында</a:t>
            </a:r>
            <a:r>
              <a:rPr sz="1600" spc="5" dirty="0">
                <a:solidFill>
                  <a:srgbClr val="001F5F"/>
                </a:solidFill>
                <a:latin typeface="Times New Roman"/>
                <a:cs typeface="Times New Roman"/>
              </a:rPr>
              <a:t> </a:t>
            </a:r>
            <a:r>
              <a:rPr sz="1600" spc="-5" dirty="0">
                <a:solidFill>
                  <a:srgbClr val="001F5F"/>
                </a:solidFill>
                <a:latin typeface="Times New Roman"/>
                <a:cs typeface="Times New Roman"/>
              </a:rPr>
              <a:t>Спорт </a:t>
            </a:r>
            <a:r>
              <a:rPr sz="1600" dirty="0">
                <a:solidFill>
                  <a:srgbClr val="001F5F"/>
                </a:solidFill>
                <a:latin typeface="Times New Roman"/>
                <a:cs typeface="Times New Roman"/>
              </a:rPr>
              <a:t>және </a:t>
            </a:r>
            <a:r>
              <a:rPr sz="1600" spc="-385" dirty="0">
                <a:solidFill>
                  <a:srgbClr val="001F5F"/>
                </a:solidFill>
                <a:latin typeface="Times New Roman"/>
                <a:cs typeface="Times New Roman"/>
              </a:rPr>
              <a:t> </a:t>
            </a:r>
            <a:r>
              <a:rPr sz="1600" dirty="0">
                <a:solidFill>
                  <a:srgbClr val="001F5F"/>
                </a:solidFill>
                <a:latin typeface="Times New Roman"/>
                <a:cs typeface="Times New Roman"/>
              </a:rPr>
              <a:t>өнер</a:t>
            </a:r>
            <a:r>
              <a:rPr sz="1600" spc="395" dirty="0">
                <a:solidFill>
                  <a:srgbClr val="001F5F"/>
                </a:solidFill>
                <a:latin typeface="Times New Roman"/>
                <a:cs typeface="Times New Roman"/>
              </a:rPr>
              <a:t> </a:t>
            </a:r>
            <a:r>
              <a:rPr sz="1600" spc="-15" dirty="0">
                <a:solidFill>
                  <a:srgbClr val="001F5F"/>
                </a:solidFill>
                <a:latin typeface="Times New Roman"/>
                <a:cs typeface="Times New Roman"/>
              </a:rPr>
              <a:t>факультетінің</a:t>
            </a:r>
            <a:r>
              <a:rPr sz="1600" spc="5" dirty="0">
                <a:solidFill>
                  <a:srgbClr val="001F5F"/>
                </a:solidFill>
                <a:latin typeface="Times New Roman"/>
                <a:cs typeface="Times New Roman"/>
              </a:rPr>
              <a:t> </a:t>
            </a:r>
            <a:r>
              <a:rPr sz="1600" spc="-10" dirty="0">
                <a:solidFill>
                  <a:srgbClr val="001F5F"/>
                </a:solidFill>
                <a:latin typeface="Times New Roman"/>
                <a:cs typeface="Times New Roman"/>
              </a:rPr>
              <a:t>сауалнама</a:t>
            </a:r>
            <a:endParaRPr sz="1600">
              <a:latin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90801" y="132968"/>
            <a:ext cx="7772400" cy="295209"/>
          </a:xfrm>
          <a:prstGeom prst="rect">
            <a:avLst/>
          </a:prstGeom>
        </p:spPr>
        <p:txBody>
          <a:bodyPr vert="horz" wrap="square" lIns="0" tIns="13335" rIns="0" bIns="0" rtlCol="0">
            <a:spAutoFit/>
          </a:bodyPr>
          <a:lstStyle/>
          <a:p>
            <a:pPr algn="just">
              <a:lnSpc>
                <a:spcPct val="107000"/>
              </a:lnSpc>
              <a:spcAft>
                <a:spcPts val="600"/>
              </a:spcAft>
              <a:tabLst>
                <a:tab pos="57150" algn="l"/>
                <a:tab pos="450215" algn="l"/>
              </a:tabLst>
            </a:pPr>
            <a:r>
              <a:rPr lang="kk-KZ"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Білім беру бағдарламасының қысқаша сипаттамасы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object 3"/>
          <p:cNvSpPr txBox="1"/>
          <p:nvPr/>
        </p:nvSpPr>
        <p:spPr>
          <a:xfrm>
            <a:off x="713028" y="815467"/>
            <a:ext cx="11137265" cy="4166269"/>
          </a:xfrm>
          <a:prstGeom prst="rect">
            <a:avLst/>
          </a:prstGeom>
        </p:spPr>
        <p:txBody>
          <a:bodyPr vert="horz" wrap="square" lIns="0" tIns="13335" rIns="0" bIns="0" rtlCol="0">
            <a:spAutoFit/>
          </a:bodyPr>
          <a:lstStyle/>
          <a:p>
            <a:pPr algn="just">
              <a:spcAft>
                <a:spcPts val="600"/>
              </a:spcAft>
              <a:tabLst>
                <a:tab pos="57150" algn="l"/>
              </a:tabLst>
            </a:pPr>
            <a:r>
              <a:rPr lang="kk-KZ" dirty="0">
                <a:effectLst/>
                <a:latin typeface="Times New Roman" panose="02020603050405020304" pitchFamily="18" charset="0"/>
                <a:ea typeface="Times New Roman" panose="02020603050405020304" pitchFamily="18" charset="0"/>
              </a:rPr>
              <a:t>Бұл «Көркемдік білім» </a:t>
            </a:r>
            <a:r>
              <a:rPr lang="kk-KZ" dirty="0">
                <a:solidFill>
                  <a:srgbClr val="000000"/>
                </a:solidFill>
                <a:effectLst/>
                <a:latin typeface="Times New Roman" panose="02020603050405020304" pitchFamily="18" charset="0"/>
                <a:ea typeface="Times New Roman" panose="02020603050405020304" pitchFamily="18" charset="0"/>
              </a:rPr>
              <a:t>білім беру бағдарламасы (БББ) әртүрлі қазақстандық жоғары оқу орындарының ынтымақтастығымен және халықаралық консультанттарды тарта отырып әзірленген, педагогтарды даярлауға арналған ұлттық білім беру бағдарламасы болып табылады. Бұл білім беру бағдарламасы ұлттық болғандықтан, ондағы сипаттамалық мәтіндерде нақты ақпарат жоқ, бірақ жалпы педагогикалық қағидаттар мен тақырыптар қамтылған (сонымен қатар 1-қосымшаны қараңыз.). Толығырақ сипаттамалар, мысалы, әдіснамалар мен бағалау институционалдық және өңірлік жағдайларды ескере отырып, жоғары оқу орындарының іске асыру жоспарларында айқындалатын болады</a:t>
            </a:r>
            <a:r>
              <a:rPr lang="kk-KZ" dirty="0">
                <a:effectLst/>
                <a:latin typeface="Times New Roman" panose="02020603050405020304" pitchFamily="18" charset="0"/>
                <a:ea typeface="Times New Roman" panose="02020603050405020304" pitchFamily="18" charset="0"/>
              </a:rPr>
              <a:t>.</a:t>
            </a:r>
            <a:endParaRPr lang="ru-RU" dirty="0">
              <a:effectLst/>
              <a:latin typeface="Times New Roman" panose="02020603050405020304" pitchFamily="18" charset="0"/>
              <a:ea typeface="Times New Roman" panose="02020603050405020304" pitchFamily="18" charset="0"/>
            </a:endParaRPr>
          </a:p>
          <a:p>
            <a:pPr algn="just">
              <a:lnSpc>
                <a:spcPct val="107000"/>
              </a:lnSpc>
              <a:spcAft>
                <a:spcPts val="600"/>
              </a:spcAft>
              <a:tabLst>
                <a:tab pos="57150" algn="l"/>
                <a:tab pos="450215" algn="l"/>
              </a:tabLst>
            </a:pPr>
            <a:r>
              <a:rPr lang="kk-KZ" dirty="0">
                <a:effectLst/>
                <a:latin typeface="Times New Roman" panose="02020603050405020304" pitchFamily="18" charset="0"/>
                <a:ea typeface="Calibri" panose="020F0502020204030204" pitchFamily="34" charset="0"/>
                <a:cs typeface="Times New Roman" panose="02020603050405020304" pitchFamily="18" charset="0"/>
              </a:rPr>
              <a:t>«Көркемдік білім» білім беру бағдарламасы (БББ) білім беру мекемелерінде (мектептер, колледждер, лицейлер) Көркемдік білімді оқытуға маманданғысы келетін жоғары оқу орындары студенттеріне арналған мұғалімдерді даярлау бағдарламасы. БББ 60 академиялық кредит педагогикалық компоненттен (педагогикалық практиканы қоса алғанда), 56 академиялық кредит міндетті компонентінен және 114 академиялық кредит пәндік компоненттен (</a:t>
            </a:r>
            <a:r>
              <a:rPr lang="kk-KZ"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 академиялық кредит қорытынды аттестаттауды қоса алғанда) тұрады.</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tabLst>
                <a:tab pos="57150" algn="l"/>
              </a:tabLst>
            </a:pPr>
            <a:r>
              <a:rPr lang="kk-KZ" dirty="0">
                <a:effectLst/>
                <a:latin typeface="Times New Roman" panose="02020603050405020304" pitchFamily="18" charset="0"/>
                <a:ea typeface="Calibri" panose="020F0502020204030204" pitchFamily="34" charset="0"/>
                <a:cs typeface="Times New Roman" panose="02020603050405020304" pitchFamily="18" charset="0"/>
              </a:rPr>
              <a:t>Пәндік компонент 6 модульден тұрады: «Бейнелеу өнері негіздері», «Өнер теориясы және арт кәсіпкерлік», «Шығармашылық шеберлік», «Дизайн және заманауи технологиялар», «Сәндік-қолданбалы өнер және жобалау».</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119629" y="367462"/>
            <a:ext cx="7787640" cy="866775"/>
          </a:xfrm>
          <a:prstGeom prst="rect">
            <a:avLst/>
          </a:prstGeom>
        </p:spPr>
        <p:txBody>
          <a:bodyPr vert="horz" wrap="square" lIns="0" tIns="11430" rIns="0" bIns="0" rtlCol="0">
            <a:spAutoFit/>
          </a:bodyPr>
          <a:lstStyle/>
          <a:p>
            <a:pPr marL="12065" marR="5080" indent="5715" algn="ctr">
              <a:lnSpc>
                <a:spcPct val="115100"/>
              </a:lnSpc>
              <a:spcBef>
                <a:spcPts val="90"/>
              </a:spcBef>
            </a:pPr>
            <a:r>
              <a:rPr sz="1600" spc="5" dirty="0">
                <a:solidFill>
                  <a:srgbClr val="001F5F"/>
                </a:solidFill>
                <a:latin typeface="Times New Roman"/>
                <a:cs typeface="Times New Roman"/>
              </a:rPr>
              <a:t>2021-2022 </a:t>
            </a:r>
            <a:r>
              <a:rPr sz="1600" dirty="0">
                <a:solidFill>
                  <a:srgbClr val="001F5F"/>
                </a:solidFill>
                <a:latin typeface="Times New Roman"/>
                <a:cs typeface="Times New Roman"/>
              </a:rPr>
              <a:t>оқу жылының </a:t>
            </a:r>
            <a:r>
              <a:rPr sz="1600" spc="-10" dirty="0">
                <a:solidFill>
                  <a:srgbClr val="001F5F"/>
                </a:solidFill>
                <a:latin typeface="Times New Roman"/>
                <a:cs typeface="Times New Roman"/>
              </a:rPr>
              <a:t>БББ </a:t>
            </a:r>
            <a:r>
              <a:rPr sz="1600" spc="-5" dirty="0">
                <a:solidFill>
                  <a:srgbClr val="001F5F"/>
                </a:solidFill>
                <a:latin typeface="Times New Roman"/>
                <a:cs typeface="Times New Roman"/>
              </a:rPr>
              <a:t>білімгерлерінің </a:t>
            </a:r>
            <a:r>
              <a:rPr sz="1600" dirty="0">
                <a:solidFill>
                  <a:srgbClr val="001F5F"/>
                </a:solidFill>
                <a:latin typeface="Times New Roman"/>
                <a:cs typeface="Times New Roman"/>
              </a:rPr>
              <a:t>оқу </a:t>
            </a:r>
            <a:r>
              <a:rPr sz="1600" spc="5" dirty="0">
                <a:solidFill>
                  <a:srgbClr val="001F5F"/>
                </a:solidFill>
                <a:latin typeface="Times New Roman"/>
                <a:cs typeface="Times New Roman"/>
              </a:rPr>
              <a:t>процесін </a:t>
            </a:r>
            <a:r>
              <a:rPr sz="1600" spc="-20" dirty="0">
                <a:solidFill>
                  <a:srgbClr val="001F5F"/>
                </a:solidFill>
                <a:latin typeface="Times New Roman"/>
                <a:cs typeface="Times New Roman"/>
              </a:rPr>
              <a:t>ұйымдастыру, </a:t>
            </a:r>
            <a:r>
              <a:rPr sz="1600" spc="5" dirty="0">
                <a:solidFill>
                  <a:srgbClr val="001F5F"/>
                </a:solidFill>
                <a:latin typeface="Times New Roman"/>
                <a:cs typeface="Times New Roman"/>
              </a:rPr>
              <a:t>сабақ </a:t>
            </a:r>
            <a:r>
              <a:rPr sz="1600" spc="-15" dirty="0">
                <a:solidFill>
                  <a:srgbClr val="001F5F"/>
                </a:solidFill>
                <a:latin typeface="Times New Roman"/>
                <a:cs typeface="Times New Roman"/>
              </a:rPr>
              <a:t>беру </a:t>
            </a:r>
            <a:r>
              <a:rPr sz="1600" spc="-10" dirty="0">
                <a:solidFill>
                  <a:srgbClr val="001F5F"/>
                </a:solidFill>
                <a:latin typeface="Times New Roman"/>
                <a:cs typeface="Times New Roman"/>
              </a:rPr>
              <a:t> </a:t>
            </a:r>
            <a:r>
              <a:rPr sz="1600" spc="5" dirty="0">
                <a:solidFill>
                  <a:srgbClr val="001F5F"/>
                </a:solidFill>
                <a:latin typeface="Times New Roman"/>
                <a:cs typeface="Times New Roman"/>
              </a:rPr>
              <a:t>сапасына</a:t>
            </a:r>
            <a:r>
              <a:rPr sz="1600" spc="-35" dirty="0">
                <a:solidFill>
                  <a:srgbClr val="001F5F"/>
                </a:solidFill>
                <a:latin typeface="Times New Roman"/>
                <a:cs typeface="Times New Roman"/>
              </a:rPr>
              <a:t> </a:t>
            </a:r>
            <a:r>
              <a:rPr sz="1600" dirty="0">
                <a:solidFill>
                  <a:srgbClr val="001F5F"/>
                </a:solidFill>
                <a:latin typeface="Times New Roman"/>
                <a:cs typeface="Times New Roman"/>
              </a:rPr>
              <a:t>және</a:t>
            </a:r>
            <a:r>
              <a:rPr sz="1600" spc="-10" dirty="0">
                <a:solidFill>
                  <a:srgbClr val="001F5F"/>
                </a:solidFill>
                <a:latin typeface="Times New Roman"/>
                <a:cs typeface="Times New Roman"/>
              </a:rPr>
              <a:t> бағалау</a:t>
            </a:r>
            <a:r>
              <a:rPr sz="1600" spc="-30" dirty="0">
                <a:solidFill>
                  <a:srgbClr val="001F5F"/>
                </a:solidFill>
                <a:latin typeface="Times New Roman"/>
                <a:cs typeface="Times New Roman"/>
              </a:rPr>
              <a:t> </a:t>
            </a:r>
            <a:r>
              <a:rPr sz="1600" spc="5" dirty="0">
                <a:solidFill>
                  <a:srgbClr val="001F5F"/>
                </a:solidFill>
                <a:latin typeface="Times New Roman"/>
                <a:cs typeface="Times New Roman"/>
              </a:rPr>
              <a:t>саясатына</a:t>
            </a:r>
            <a:r>
              <a:rPr sz="1600" spc="-55" dirty="0">
                <a:solidFill>
                  <a:srgbClr val="001F5F"/>
                </a:solidFill>
                <a:latin typeface="Times New Roman"/>
                <a:cs typeface="Times New Roman"/>
              </a:rPr>
              <a:t> </a:t>
            </a:r>
            <a:r>
              <a:rPr sz="1600" spc="-5" dirty="0">
                <a:solidFill>
                  <a:srgbClr val="001F5F"/>
                </a:solidFill>
                <a:latin typeface="Times New Roman"/>
                <a:cs typeface="Times New Roman"/>
              </a:rPr>
              <a:t>қанағаттану</a:t>
            </a:r>
            <a:r>
              <a:rPr sz="1600" spc="-25" dirty="0">
                <a:solidFill>
                  <a:srgbClr val="001F5F"/>
                </a:solidFill>
                <a:latin typeface="Times New Roman"/>
                <a:cs typeface="Times New Roman"/>
              </a:rPr>
              <a:t> </a:t>
            </a:r>
            <a:r>
              <a:rPr sz="1600" spc="-10" dirty="0">
                <a:solidFill>
                  <a:srgbClr val="001F5F"/>
                </a:solidFill>
                <a:latin typeface="Times New Roman"/>
                <a:cs typeface="Times New Roman"/>
              </a:rPr>
              <a:t>деңгейін</a:t>
            </a:r>
            <a:r>
              <a:rPr sz="1600" spc="40" dirty="0">
                <a:solidFill>
                  <a:srgbClr val="001F5F"/>
                </a:solidFill>
                <a:latin typeface="Times New Roman"/>
                <a:cs typeface="Times New Roman"/>
              </a:rPr>
              <a:t> </a:t>
            </a:r>
            <a:r>
              <a:rPr sz="1600" spc="-5" dirty="0">
                <a:solidFill>
                  <a:srgbClr val="001F5F"/>
                </a:solidFill>
                <a:latin typeface="Times New Roman"/>
                <a:cs typeface="Times New Roman"/>
              </a:rPr>
              <a:t>анықтау</a:t>
            </a:r>
            <a:r>
              <a:rPr sz="1600" spc="-50" dirty="0">
                <a:solidFill>
                  <a:srgbClr val="001F5F"/>
                </a:solidFill>
                <a:latin typeface="Times New Roman"/>
                <a:cs typeface="Times New Roman"/>
              </a:rPr>
              <a:t> </a:t>
            </a:r>
            <a:r>
              <a:rPr sz="1600" dirty="0">
                <a:solidFill>
                  <a:srgbClr val="001F5F"/>
                </a:solidFill>
                <a:latin typeface="Times New Roman"/>
                <a:cs typeface="Times New Roman"/>
              </a:rPr>
              <a:t>мақсатында</a:t>
            </a:r>
            <a:r>
              <a:rPr sz="1600" spc="375" dirty="0">
                <a:solidFill>
                  <a:srgbClr val="001F5F"/>
                </a:solidFill>
                <a:latin typeface="Times New Roman"/>
                <a:cs typeface="Times New Roman"/>
              </a:rPr>
              <a:t> </a:t>
            </a:r>
            <a:r>
              <a:rPr sz="1600" spc="-5" dirty="0">
                <a:solidFill>
                  <a:srgbClr val="001F5F"/>
                </a:solidFill>
                <a:latin typeface="Times New Roman"/>
                <a:cs typeface="Times New Roman"/>
              </a:rPr>
              <a:t>Спорт</a:t>
            </a:r>
            <a:r>
              <a:rPr sz="1600" spc="-45" dirty="0">
                <a:solidFill>
                  <a:srgbClr val="001F5F"/>
                </a:solidFill>
                <a:latin typeface="Times New Roman"/>
                <a:cs typeface="Times New Roman"/>
              </a:rPr>
              <a:t> </a:t>
            </a:r>
            <a:r>
              <a:rPr sz="1600" dirty="0">
                <a:solidFill>
                  <a:srgbClr val="001F5F"/>
                </a:solidFill>
                <a:latin typeface="Times New Roman"/>
                <a:cs typeface="Times New Roman"/>
              </a:rPr>
              <a:t>және </a:t>
            </a:r>
            <a:r>
              <a:rPr sz="1600" spc="-385" dirty="0">
                <a:solidFill>
                  <a:srgbClr val="001F5F"/>
                </a:solidFill>
                <a:latin typeface="Times New Roman"/>
                <a:cs typeface="Times New Roman"/>
              </a:rPr>
              <a:t> </a:t>
            </a:r>
            <a:r>
              <a:rPr sz="1600" dirty="0">
                <a:solidFill>
                  <a:srgbClr val="001F5F"/>
                </a:solidFill>
                <a:latin typeface="Times New Roman"/>
                <a:cs typeface="Times New Roman"/>
              </a:rPr>
              <a:t>өнер</a:t>
            </a:r>
            <a:r>
              <a:rPr sz="1600" spc="395" dirty="0">
                <a:solidFill>
                  <a:srgbClr val="001F5F"/>
                </a:solidFill>
                <a:latin typeface="Times New Roman"/>
                <a:cs typeface="Times New Roman"/>
              </a:rPr>
              <a:t> </a:t>
            </a:r>
            <a:r>
              <a:rPr sz="1600" spc="-15" dirty="0" err="1">
                <a:solidFill>
                  <a:srgbClr val="001F5F"/>
                </a:solidFill>
                <a:latin typeface="Times New Roman"/>
                <a:cs typeface="Times New Roman"/>
              </a:rPr>
              <a:t>факультетінің</a:t>
            </a:r>
            <a:r>
              <a:rPr sz="1600" spc="5" dirty="0">
                <a:solidFill>
                  <a:srgbClr val="001F5F"/>
                </a:solidFill>
                <a:latin typeface="Times New Roman"/>
                <a:cs typeface="Times New Roman"/>
              </a:rPr>
              <a:t> </a:t>
            </a:r>
            <a:r>
              <a:rPr sz="1600" spc="-10" dirty="0" err="1">
                <a:solidFill>
                  <a:srgbClr val="001F5F"/>
                </a:solidFill>
                <a:latin typeface="Times New Roman"/>
                <a:cs typeface="Times New Roman"/>
              </a:rPr>
              <a:t>сауалнама</a:t>
            </a:r>
            <a:r>
              <a:rPr lang="kk-KZ" sz="1600" spc="-10" dirty="0">
                <a:solidFill>
                  <a:srgbClr val="001F5F"/>
                </a:solidFill>
                <a:latin typeface="Times New Roman"/>
                <a:cs typeface="Times New Roman"/>
              </a:rPr>
              <a:t>сы</a:t>
            </a:r>
            <a:endParaRPr sz="1600" dirty="0">
              <a:latin typeface="Times New Roman"/>
              <a:cs typeface="Times New Roman"/>
            </a:endParaRPr>
          </a:p>
        </p:txBody>
      </p:sp>
      <p:graphicFrame>
        <p:nvGraphicFramePr>
          <p:cNvPr id="3" name="object 3"/>
          <p:cNvGraphicFramePr>
            <a:graphicFrameLocks noGrp="1"/>
          </p:cNvGraphicFramePr>
          <p:nvPr/>
        </p:nvGraphicFramePr>
        <p:xfrm>
          <a:off x="406603" y="1280541"/>
          <a:ext cx="11239500" cy="4389119"/>
        </p:xfrm>
        <a:graphic>
          <a:graphicData uri="http://schemas.openxmlformats.org/drawingml/2006/table">
            <a:tbl>
              <a:tblPr firstRow="1" bandRow="1">
                <a:tableStyleId>{2D5ABB26-0587-4C30-8999-92F81FD0307C}</a:tableStyleId>
              </a:tblPr>
              <a:tblGrid>
                <a:gridCol w="749300">
                  <a:extLst>
                    <a:ext uri="{9D8B030D-6E8A-4147-A177-3AD203B41FA5}">
                      <a16:colId xmlns:a16="http://schemas.microsoft.com/office/drawing/2014/main" val="20000"/>
                    </a:ext>
                  </a:extLst>
                </a:gridCol>
                <a:gridCol w="749300">
                  <a:extLst>
                    <a:ext uri="{9D8B030D-6E8A-4147-A177-3AD203B41FA5}">
                      <a16:colId xmlns:a16="http://schemas.microsoft.com/office/drawing/2014/main" val="20001"/>
                    </a:ext>
                  </a:extLst>
                </a:gridCol>
                <a:gridCol w="761797">
                  <a:extLst>
                    <a:ext uri="{9D8B030D-6E8A-4147-A177-3AD203B41FA5}">
                      <a16:colId xmlns:a16="http://schemas.microsoft.com/office/drawing/2014/main" val="20002"/>
                    </a:ext>
                  </a:extLst>
                </a:gridCol>
                <a:gridCol w="736803">
                  <a:extLst>
                    <a:ext uri="{9D8B030D-6E8A-4147-A177-3AD203B41FA5}">
                      <a16:colId xmlns:a16="http://schemas.microsoft.com/office/drawing/2014/main" val="20003"/>
                    </a:ext>
                  </a:extLst>
                </a:gridCol>
                <a:gridCol w="749300">
                  <a:extLst>
                    <a:ext uri="{9D8B030D-6E8A-4147-A177-3AD203B41FA5}">
                      <a16:colId xmlns:a16="http://schemas.microsoft.com/office/drawing/2014/main" val="20004"/>
                    </a:ext>
                  </a:extLst>
                </a:gridCol>
                <a:gridCol w="749300">
                  <a:extLst>
                    <a:ext uri="{9D8B030D-6E8A-4147-A177-3AD203B41FA5}">
                      <a16:colId xmlns:a16="http://schemas.microsoft.com/office/drawing/2014/main" val="20005"/>
                    </a:ext>
                  </a:extLst>
                </a:gridCol>
                <a:gridCol w="749300">
                  <a:extLst>
                    <a:ext uri="{9D8B030D-6E8A-4147-A177-3AD203B41FA5}">
                      <a16:colId xmlns:a16="http://schemas.microsoft.com/office/drawing/2014/main" val="20006"/>
                    </a:ext>
                  </a:extLst>
                </a:gridCol>
                <a:gridCol w="749300">
                  <a:extLst>
                    <a:ext uri="{9D8B030D-6E8A-4147-A177-3AD203B41FA5}">
                      <a16:colId xmlns:a16="http://schemas.microsoft.com/office/drawing/2014/main" val="20007"/>
                    </a:ext>
                  </a:extLst>
                </a:gridCol>
                <a:gridCol w="749300">
                  <a:extLst>
                    <a:ext uri="{9D8B030D-6E8A-4147-A177-3AD203B41FA5}">
                      <a16:colId xmlns:a16="http://schemas.microsoft.com/office/drawing/2014/main" val="20008"/>
                    </a:ext>
                  </a:extLst>
                </a:gridCol>
                <a:gridCol w="749300">
                  <a:extLst>
                    <a:ext uri="{9D8B030D-6E8A-4147-A177-3AD203B41FA5}">
                      <a16:colId xmlns:a16="http://schemas.microsoft.com/office/drawing/2014/main" val="20009"/>
                    </a:ext>
                  </a:extLst>
                </a:gridCol>
                <a:gridCol w="749300">
                  <a:extLst>
                    <a:ext uri="{9D8B030D-6E8A-4147-A177-3AD203B41FA5}">
                      <a16:colId xmlns:a16="http://schemas.microsoft.com/office/drawing/2014/main" val="20010"/>
                    </a:ext>
                  </a:extLst>
                </a:gridCol>
                <a:gridCol w="749300">
                  <a:extLst>
                    <a:ext uri="{9D8B030D-6E8A-4147-A177-3AD203B41FA5}">
                      <a16:colId xmlns:a16="http://schemas.microsoft.com/office/drawing/2014/main" val="20011"/>
                    </a:ext>
                  </a:extLst>
                </a:gridCol>
                <a:gridCol w="749300">
                  <a:extLst>
                    <a:ext uri="{9D8B030D-6E8A-4147-A177-3AD203B41FA5}">
                      <a16:colId xmlns:a16="http://schemas.microsoft.com/office/drawing/2014/main" val="20012"/>
                    </a:ext>
                  </a:extLst>
                </a:gridCol>
                <a:gridCol w="749300">
                  <a:extLst>
                    <a:ext uri="{9D8B030D-6E8A-4147-A177-3AD203B41FA5}">
                      <a16:colId xmlns:a16="http://schemas.microsoft.com/office/drawing/2014/main" val="20013"/>
                    </a:ext>
                  </a:extLst>
                </a:gridCol>
                <a:gridCol w="749300">
                  <a:extLst>
                    <a:ext uri="{9D8B030D-6E8A-4147-A177-3AD203B41FA5}">
                      <a16:colId xmlns:a16="http://schemas.microsoft.com/office/drawing/2014/main" val="20014"/>
                    </a:ext>
                  </a:extLst>
                </a:gridCol>
              </a:tblGrid>
              <a:tr h="350520">
                <a:tc>
                  <a:txBody>
                    <a:bodyPr/>
                    <a:lstStyle/>
                    <a:p>
                      <a:pPr algn="ctr">
                        <a:lnSpc>
                          <a:spcPct val="100000"/>
                        </a:lnSpc>
                        <a:spcBef>
                          <a:spcPts val="725"/>
                        </a:spcBef>
                      </a:pPr>
                      <a:r>
                        <a:rPr sz="1000" b="1" dirty="0">
                          <a:solidFill>
                            <a:srgbClr val="FFFFFF"/>
                          </a:solidFill>
                          <a:latin typeface="Calibri"/>
                          <a:cs typeface="Calibri"/>
                        </a:rPr>
                        <a:t>№</a:t>
                      </a:r>
                      <a:endParaRPr sz="1000" dirty="0">
                        <a:latin typeface="Calibri"/>
                        <a:cs typeface="Calibri"/>
                      </a:endParaRPr>
                    </a:p>
                  </a:txBody>
                  <a:tcPr marL="0" marR="0" marT="920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86995">
                        <a:lnSpc>
                          <a:spcPct val="100000"/>
                        </a:lnSpc>
                        <a:spcBef>
                          <a:spcPts val="725"/>
                        </a:spcBef>
                      </a:pPr>
                      <a:r>
                        <a:rPr sz="1000" b="1" dirty="0">
                          <a:solidFill>
                            <a:srgbClr val="FFFFFF"/>
                          </a:solidFill>
                          <a:latin typeface="Calibri"/>
                          <a:cs typeface="Calibri"/>
                        </a:rPr>
                        <a:t>Факультет</a:t>
                      </a:r>
                      <a:endParaRPr sz="1000">
                        <a:latin typeface="Calibri"/>
                        <a:cs typeface="Calibri"/>
                      </a:endParaRPr>
                    </a:p>
                  </a:txBody>
                  <a:tcPr marL="0" marR="0" marT="920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127000">
                        <a:lnSpc>
                          <a:spcPct val="100000"/>
                        </a:lnSpc>
                        <a:spcBef>
                          <a:spcPts val="725"/>
                        </a:spcBef>
                      </a:pPr>
                      <a:r>
                        <a:rPr sz="1000" b="1" dirty="0">
                          <a:solidFill>
                            <a:srgbClr val="FFFFFF"/>
                          </a:solidFill>
                          <a:latin typeface="Calibri"/>
                          <a:cs typeface="Calibri"/>
                        </a:rPr>
                        <a:t>Кафедра</a:t>
                      </a:r>
                      <a:endParaRPr sz="1000">
                        <a:latin typeface="Calibri"/>
                        <a:cs typeface="Calibri"/>
                      </a:endParaRPr>
                    </a:p>
                  </a:txBody>
                  <a:tcPr marL="0" marR="0" marT="920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20320">
                        <a:lnSpc>
                          <a:spcPct val="100000"/>
                        </a:lnSpc>
                        <a:spcBef>
                          <a:spcPts val="35"/>
                        </a:spcBef>
                      </a:pPr>
                      <a:r>
                        <a:rPr sz="1000" b="1" dirty="0">
                          <a:solidFill>
                            <a:srgbClr val="FFFFFF"/>
                          </a:solidFill>
                          <a:latin typeface="Calibri"/>
                          <a:cs typeface="Calibri"/>
                        </a:rPr>
                        <a:t>Оқытушыны</a:t>
                      </a:r>
                      <a:endParaRPr sz="1000">
                        <a:latin typeface="Calibri"/>
                        <a:cs typeface="Calibri"/>
                      </a:endParaRPr>
                    </a:p>
                    <a:p>
                      <a:pPr marL="69215">
                        <a:lnSpc>
                          <a:spcPct val="100000"/>
                        </a:lnSpc>
                        <a:spcBef>
                          <a:spcPts val="190"/>
                        </a:spcBef>
                      </a:pPr>
                      <a:r>
                        <a:rPr sz="1000" b="1" spc="5" dirty="0">
                          <a:solidFill>
                            <a:srgbClr val="FFFFFF"/>
                          </a:solidFill>
                          <a:latin typeface="Calibri"/>
                          <a:cs typeface="Calibri"/>
                        </a:rPr>
                        <a:t>ң</a:t>
                      </a:r>
                      <a:r>
                        <a:rPr sz="1000" b="1" spc="-55" dirty="0">
                          <a:solidFill>
                            <a:srgbClr val="FFFFFF"/>
                          </a:solidFill>
                          <a:latin typeface="Calibri"/>
                          <a:cs typeface="Calibri"/>
                        </a:rPr>
                        <a:t> </a:t>
                      </a:r>
                      <a:r>
                        <a:rPr sz="1000" b="1" spc="5" dirty="0">
                          <a:solidFill>
                            <a:srgbClr val="FFFFFF"/>
                          </a:solidFill>
                          <a:latin typeface="Calibri"/>
                          <a:cs typeface="Calibri"/>
                        </a:rPr>
                        <a:t>аты-жөні</a:t>
                      </a:r>
                      <a:endParaRPr sz="1000">
                        <a:latin typeface="Calibri"/>
                        <a:cs typeface="Calibri"/>
                      </a:endParaRPr>
                    </a:p>
                  </a:txBody>
                  <a:tcPr marL="0" marR="0" marT="444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1270" algn="ctr">
                        <a:lnSpc>
                          <a:spcPct val="100000"/>
                        </a:lnSpc>
                        <a:spcBef>
                          <a:spcPts val="725"/>
                        </a:spcBef>
                      </a:pPr>
                      <a:r>
                        <a:rPr sz="1000" b="1" dirty="0">
                          <a:solidFill>
                            <a:srgbClr val="FFFFFF"/>
                          </a:solidFill>
                          <a:latin typeface="Calibri"/>
                          <a:cs typeface="Calibri"/>
                        </a:rPr>
                        <a:t>Q1</a:t>
                      </a:r>
                      <a:endParaRPr sz="1000">
                        <a:latin typeface="Calibri"/>
                        <a:cs typeface="Calibri"/>
                      </a:endParaRPr>
                    </a:p>
                  </a:txBody>
                  <a:tcPr marL="0" marR="0" marT="920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1905" algn="ctr">
                        <a:lnSpc>
                          <a:spcPct val="100000"/>
                        </a:lnSpc>
                        <a:spcBef>
                          <a:spcPts val="725"/>
                        </a:spcBef>
                      </a:pPr>
                      <a:r>
                        <a:rPr sz="1000" b="1" dirty="0">
                          <a:solidFill>
                            <a:srgbClr val="FFFFFF"/>
                          </a:solidFill>
                          <a:latin typeface="Calibri"/>
                          <a:cs typeface="Calibri"/>
                        </a:rPr>
                        <a:t>Q2</a:t>
                      </a:r>
                      <a:endParaRPr sz="1000">
                        <a:latin typeface="Calibri"/>
                        <a:cs typeface="Calibri"/>
                      </a:endParaRPr>
                    </a:p>
                  </a:txBody>
                  <a:tcPr marL="0" marR="0" marT="920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1270" algn="ctr">
                        <a:lnSpc>
                          <a:spcPct val="100000"/>
                        </a:lnSpc>
                        <a:spcBef>
                          <a:spcPts val="725"/>
                        </a:spcBef>
                      </a:pPr>
                      <a:r>
                        <a:rPr sz="1000" b="1" dirty="0">
                          <a:solidFill>
                            <a:srgbClr val="FFFFFF"/>
                          </a:solidFill>
                          <a:latin typeface="Calibri"/>
                          <a:cs typeface="Calibri"/>
                        </a:rPr>
                        <a:t>Q3</a:t>
                      </a:r>
                      <a:endParaRPr sz="1000">
                        <a:latin typeface="Calibri"/>
                        <a:cs typeface="Calibri"/>
                      </a:endParaRPr>
                    </a:p>
                  </a:txBody>
                  <a:tcPr marL="0" marR="0" marT="920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2540" algn="ctr">
                        <a:lnSpc>
                          <a:spcPct val="100000"/>
                        </a:lnSpc>
                        <a:spcBef>
                          <a:spcPts val="725"/>
                        </a:spcBef>
                      </a:pPr>
                      <a:r>
                        <a:rPr sz="1000" b="1" dirty="0">
                          <a:solidFill>
                            <a:srgbClr val="FFFFFF"/>
                          </a:solidFill>
                          <a:latin typeface="Calibri"/>
                          <a:cs typeface="Calibri"/>
                        </a:rPr>
                        <a:t>Q4</a:t>
                      </a:r>
                      <a:endParaRPr sz="1000">
                        <a:latin typeface="Calibri"/>
                        <a:cs typeface="Calibri"/>
                      </a:endParaRPr>
                    </a:p>
                  </a:txBody>
                  <a:tcPr marL="0" marR="0" marT="920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2540" algn="ctr">
                        <a:lnSpc>
                          <a:spcPct val="100000"/>
                        </a:lnSpc>
                        <a:spcBef>
                          <a:spcPts val="725"/>
                        </a:spcBef>
                      </a:pPr>
                      <a:r>
                        <a:rPr sz="1000" b="1" dirty="0">
                          <a:solidFill>
                            <a:srgbClr val="FFFFFF"/>
                          </a:solidFill>
                          <a:latin typeface="Calibri"/>
                          <a:cs typeface="Calibri"/>
                        </a:rPr>
                        <a:t>Q5</a:t>
                      </a:r>
                      <a:endParaRPr sz="1000">
                        <a:latin typeface="Calibri"/>
                        <a:cs typeface="Calibri"/>
                      </a:endParaRPr>
                    </a:p>
                  </a:txBody>
                  <a:tcPr marL="0" marR="0" marT="920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2540" algn="ctr">
                        <a:lnSpc>
                          <a:spcPct val="100000"/>
                        </a:lnSpc>
                        <a:spcBef>
                          <a:spcPts val="725"/>
                        </a:spcBef>
                      </a:pPr>
                      <a:r>
                        <a:rPr sz="1000" b="1" dirty="0">
                          <a:solidFill>
                            <a:srgbClr val="FFFFFF"/>
                          </a:solidFill>
                          <a:latin typeface="Calibri"/>
                          <a:cs typeface="Calibri"/>
                        </a:rPr>
                        <a:t>Q6</a:t>
                      </a:r>
                      <a:endParaRPr sz="1000">
                        <a:latin typeface="Calibri"/>
                        <a:cs typeface="Calibri"/>
                      </a:endParaRPr>
                    </a:p>
                  </a:txBody>
                  <a:tcPr marL="0" marR="0" marT="920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3175" algn="ctr">
                        <a:lnSpc>
                          <a:spcPct val="100000"/>
                        </a:lnSpc>
                        <a:spcBef>
                          <a:spcPts val="725"/>
                        </a:spcBef>
                      </a:pPr>
                      <a:r>
                        <a:rPr sz="1000" b="1" dirty="0">
                          <a:solidFill>
                            <a:srgbClr val="FFFFFF"/>
                          </a:solidFill>
                          <a:latin typeface="Calibri"/>
                          <a:cs typeface="Calibri"/>
                        </a:rPr>
                        <a:t>Q7</a:t>
                      </a:r>
                      <a:endParaRPr sz="1000">
                        <a:latin typeface="Calibri"/>
                        <a:cs typeface="Calibri"/>
                      </a:endParaRPr>
                    </a:p>
                  </a:txBody>
                  <a:tcPr marL="0" marR="0" marT="920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3810" algn="ctr">
                        <a:lnSpc>
                          <a:spcPct val="100000"/>
                        </a:lnSpc>
                        <a:spcBef>
                          <a:spcPts val="725"/>
                        </a:spcBef>
                      </a:pPr>
                      <a:r>
                        <a:rPr sz="1000" b="1" dirty="0">
                          <a:solidFill>
                            <a:srgbClr val="FFFFFF"/>
                          </a:solidFill>
                          <a:latin typeface="Calibri"/>
                          <a:cs typeface="Calibri"/>
                        </a:rPr>
                        <a:t>Q8</a:t>
                      </a:r>
                      <a:endParaRPr sz="1000">
                        <a:latin typeface="Calibri"/>
                        <a:cs typeface="Calibri"/>
                      </a:endParaRPr>
                    </a:p>
                  </a:txBody>
                  <a:tcPr marL="0" marR="0" marT="920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3810" algn="ctr">
                        <a:lnSpc>
                          <a:spcPct val="100000"/>
                        </a:lnSpc>
                        <a:spcBef>
                          <a:spcPts val="725"/>
                        </a:spcBef>
                      </a:pPr>
                      <a:r>
                        <a:rPr sz="1000" b="1" dirty="0">
                          <a:solidFill>
                            <a:srgbClr val="FFFFFF"/>
                          </a:solidFill>
                          <a:latin typeface="Calibri"/>
                          <a:cs typeface="Calibri"/>
                        </a:rPr>
                        <a:t>Q9</a:t>
                      </a:r>
                      <a:endParaRPr sz="1000">
                        <a:latin typeface="Calibri"/>
                        <a:cs typeface="Calibri"/>
                      </a:endParaRPr>
                    </a:p>
                  </a:txBody>
                  <a:tcPr marL="0" marR="0" marT="920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40640">
                        <a:lnSpc>
                          <a:spcPct val="100000"/>
                        </a:lnSpc>
                        <a:spcBef>
                          <a:spcPts val="605"/>
                        </a:spcBef>
                      </a:pPr>
                      <a:r>
                        <a:rPr sz="1200" b="1" spc="-5" dirty="0">
                          <a:solidFill>
                            <a:srgbClr val="FFFFFF"/>
                          </a:solidFill>
                          <a:latin typeface="Calibri"/>
                          <a:cs typeface="Calibri"/>
                        </a:rPr>
                        <a:t>Орта</a:t>
                      </a:r>
                      <a:r>
                        <a:rPr sz="1200" b="1" spc="-40" dirty="0">
                          <a:solidFill>
                            <a:srgbClr val="FFFFFF"/>
                          </a:solidFill>
                          <a:latin typeface="Calibri"/>
                          <a:cs typeface="Calibri"/>
                        </a:rPr>
                        <a:t> </a:t>
                      </a:r>
                      <a:r>
                        <a:rPr sz="1200" b="1" dirty="0">
                          <a:solidFill>
                            <a:srgbClr val="FFFFFF"/>
                          </a:solidFill>
                          <a:latin typeface="Calibri"/>
                          <a:cs typeface="Calibri"/>
                        </a:rPr>
                        <a:t>ұпай</a:t>
                      </a:r>
                      <a:endParaRPr sz="1200">
                        <a:latin typeface="Calibri"/>
                        <a:cs typeface="Calibri"/>
                      </a:endParaRPr>
                    </a:p>
                  </a:txBody>
                  <a:tcPr marL="0" marR="0" marT="7683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4445" algn="ctr">
                        <a:lnSpc>
                          <a:spcPct val="100000"/>
                        </a:lnSpc>
                        <a:spcBef>
                          <a:spcPts val="35"/>
                        </a:spcBef>
                      </a:pPr>
                      <a:r>
                        <a:rPr sz="1000" b="1" spc="-5" dirty="0">
                          <a:solidFill>
                            <a:srgbClr val="FFFFFF"/>
                          </a:solidFill>
                          <a:latin typeface="Calibri"/>
                          <a:cs typeface="Calibri"/>
                        </a:rPr>
                        <a:t>Студент</a:t>
                      </a:r>
                      <a:endParaRPr sz="1000">
                        <a:latin typeface="Calibri"/>
                        <a:cs typeface="Calibri"/>
                      </a:endParaRPr>
                    </a:p>
                    <a:p>
                      <a:pPr marL="3175" algn="ctr">
                        <a:lnSpc>
                          <a:spcPct val="100000"/>
                        </a:lnSpc>
                        <a:spcBef>
                          <a:spcPts val="190"/>
                        </a:spcBef>
                      </a:pPr>
                      <a:r>
                        <a:rPr sz="1000" b="1" dirty="0">
                          <a:solidFill>
                            <a:srgbClr val="FFFFFF"/>
                          </a:solidFill>
                          <a:latin typeface="Calibri"/>
                          <a:cs typeface="Calibri"/>
                        </a:rPr>
                        <a:t>саны</a:t>
                      </a:r>
                      <a:endParaRPr sz="1000">
                        <a:latin typeface="Calibri"/>
                        <a:cs typeface="Calibri"/>
                      </a:endParaRPr>
                    </a:p>
                  </a:txBody>
                  <a:tcPr marL="0" marR="0" marT="444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extLst>
                  <a:ext uri="{0D108BD9-81ED-4DB2-BD59-A6C34878D82A}">
                    <a16:rowId xmlns:a16="http://schemas.microsoft.com/office/drawing/2014/main" val="10000"/>
                  </a:ext>
                </a:extLst>
              </a:tr>
              <a:tr h="350519">
                <a:tc>
                  <a:txBody>
                    <a:bodyPr/>
                    <a:lstStyle/>
                    <a:p>
                      <a:pPr>
                        <a:lnSpc>
                          <a:spcPct val="100000"/>
                        </a:lnSpc>
                        <a:spcBef>
                          <a:spcPts val="35"/>
                        </a:spcBef>
                      </a:pPr>
                      <a:endParaRPr sz="1200">
                        <a:latin typeface="Times New Roman"/>
                        <a:cs typeface="Times New Roman"/>
                      </a:endParaRPr>
                    </a:p>
                    <a:p>
                      <a:pPr marL="1905" algn="ctr">
                        <a:lnSpc>
                          <a:spcPct val="100000"/>
                        </a:lnSpc>
                        <a:spcBef>
                          <a:spcPts val="5"/>
                        </a:spcBef>
                      </a:pPr>
                      <a:r>
                        <a:rPr sz="1000" b="1" spc="-5" dirty="0">
                          <a:solidFill>
                            <a:srgbClr val="FFFFFF"/>
                          </a:solidFill>
                          <a:latin typeface="Calibri"/>
                          <a:cs typeface="Calibri"/>
                        </a:rPr>
                        <a:t>436</a:t>
                      </a:r>
                      <a:endParaRPr sz="1000">
                        <a:latin typeface="Calibri"/>
                        <a:cs typeface="Calibri"/>
                      </a:endParaRPr>
                    </a:p>
                  </a:txBody>
                  <a:tcPr marL="0" marR="0" marT="44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5B9BD4"/>
                    </a:solidFill>
                  </a:tcPr>
                </a:tc>
                <a:tc>
                  <a:txBody>
                    <a:bodyPr/>
                    <a:lstStyle/>
                    <a:p>
                      <a:pPr>
                        <a:lnSpc>
                          <a:spcPct val="100000"/>
                        </a:lnSpc>
                        <a:spcBef>
                          <a:spcPts val="35"/>
                        </a:spcBef>
                      </a:pPr>
                      <a:endParaRPr sz="1200">
                        <a:latin typeface="Times New Roman"/>
                        <a:cs typeface="Times New Roman"/>
                      </a:endParaRPr>
                    </a:p>
                    <a:p>
                      <a:pPr marL="7620">
                        <a:lnSpc>
                          <a:spcPct val="100000"/>
                        </a:lnSpc>
                        <a:spcBef>
                          <a:spcPts val="5"/>
                        </a:spcBef>
                      </a:pPr>
                      <a:r>
                        <a:rPr sz="1000" dirty="0">
                          <a:latin typeface="Calibri"/>
                          <a:cs typeface="Calibri"/>
                        </a:rPr>
                        <a:t>Өнер</a:t>
                      </a:r>
                      <a:endParaRPr sz="1000">
                        <a:latin typeface="Calibri"/>
                        <a:cs typeface="Calibri"/>
                      </a:endParaRPr>
                    </a:p>
                  </a:txBody>
                  <a:tcPr marL="0" marR="0" marT="44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marL="7620">
                        <a:lnSpc>
                          <a:spcPct val="100000"/>
                        </a:lnSpc>
                        <a:spcBef>
                          <a:spcPts val="40"/>
                        </a:spcBef>
                      </a:pPr>
                      <a:r>
                        <a:rPr sz="1000" dirty="0">
                          <a:latin typeface="Calibri"/>
                          <a:cs typeface="Calibri"/>
                        </a:rPr>
                        <a:t>Бейнелеу</a:t>
                      </a:r>
                      <a:endParaRPr sz="1000">
                        <a:latin typeface="Calibri"/>
                        <a:cs typeface="Calibri"/>
                      </a:endParaRPr>
                    </a:p>
                    <a:p>
                      <a:pPr marL="7620">
                        <a:lnSpc>
                          <a:spcPct val="100000"/>
                        </a:lnSpc>
                        <a:spcBef>
                          <a:spcPts val="190"/>
                        </a:spcBef>
                      </a:pPr>
                      <a:r>
                        <a:rPr sz="1000" dirty="0">
                          <a:latin typeface="Calibri"/>
                          <a:cs typeface="Calibri"/>
                        </a:rPr>
                        <a:t>өнері</a:t>
                      </a:r>
                      <a:endParaRPr sz="1000">
                        <a:latin typeface="Calibri"/>
                        <a:cs typeface="Calibri"/>
                      </a:endParaRPr>
                    </a:p>
                  </a:txBody>
                  <a:tcPr marL="0" marR="0" marT="50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marL="7620">
                        <a:lnSpc>
                          <a:spcPct val="100000"/>
                        </a:lnSpc>
                        <a:spcBef>
                          <a:spcPts val="40"/>
                        </a:spcBef>
                      </a:pPr>
                      <a:r>
                        <a:rPr sz="1000" spc="-5" dirty="0">
                          <a:latin typeface="Calibri"/>
                          <a:cs typeface="Calibri"/>
                        </a:rPr>
                        <a:t>Абдуллаева</a:t>
                      </a:r>
                      <a:endParaRPr sz="1000">
                        <a:latin typeface="Calibri"/>
                        <a:cs typeface="Calibri"/>
                      </a:endParaRPr>
                    </a:p>
                    <a:p>
                      <a:pPr marL="7620">
                        <a:lnSpc>
                          <a:spcPct val="100000"/>
                        </a:lnSpc>
                        <a:spcBef>
                          <a:spcPts val="190"/>
                        </a:spcBef>
                      </a:pPr>
                      <a:r>
                        <a:rPr sz="1000" spc="-5" dirty="0">
                          <a:latin typeface="Calibri"/>
                          <a:cs typeface="Calibri"/>
                        </a:rPr>
                        <a:t>Гулнар</a:t>
                      </a:r>
                      <a:endParaRPr sz="1000">
                        <a:latin typeface="Calibri"/>
                        <a:cs typeface="Calibri"/>
                      </a:endParaRPr>
                    </a:p>
                  </a:txBody>
                  <a:tcPr marL="0" marR="0" marT="50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35"/>
                        </a:spcBef>
                      </a:pPr>
                      <a:endParaRPr sz="1200">
                        <a:latin typeface="Times New Roman"/>
                        <a:cs typeface="Times New Roman"/>
                      </a:endParaRPr>
                    </a:p>
                    <a:p>
                      <a:pPr algn="r">
                        <a:lnSpc>
                          <a:spcPct val="100000"/>
                        </a:lnSpc>
                        <a:spcBef>
                          <a:spcPts val="5"/>
                        </a:spcBef>
                      </a:pPr>
                      <a:r>
                        <a:rPr sz="1000" spc="-10" dirty="0">
                          <a:latin typeface="Calibri"/>
                          <a:cs typeface="Calibri"/>
                        </a:rPr>
                        <a:t>4,88</a:t>
                      </a:r>
                      <a:endParaRPr sz="1000">
                        <a:latin typeface="Calibri"/>
                        <a:cs typeface="Calibri"/>
                      </a:endParaRPr>
                    </a:p>
                  </a:txBody>
                  <a:tcPr marL="0" marR="0" marT="44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35"/>
                        </a:spcBef>
                      </a:pPr>
                      <a:endParaRPr sz="1200">
                        <a:latin typeface="Times New Roman"/>
                        <a:cs typeface="Times New Roman"/>
                      </a:endParaRPr>
                    </a:p>
                    <a:p>
                      <a:pPr algn="r">
                        <a:lnSpc>
                          <a:spcPct val="100000"/>
                        </a:lnSpc>
                        <a:spcBef>
                          <a:spcPts val="5"/>
                        </a:spcBef>
                      </a:pPr>
                      <a:r>
                        <a:rPr sz="1000" spc="-10" dirty="0">
                          <a:latin typeface="Calibri"/>
                          <a:cs typeface="Calibri"/>
                        </a:rPr>
                        <a:t>4,85</a:t>
                      </a:r>
                      <a:endParaRPr sz="1000">
                        <a:latin typeface="Calibri"/>
                        <a:cs typeface="Calibri"/>
                      </a:endParaRPr>
                    </a:p>
                  </a:txBody>
                  <a:tcPr marL="0" marR="0" marT="44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35"/>
                        </a:spcBef>
                      </a:pPr>
                      <a:endParaRPr sz="1200">
                        <a:latin typeface="Times New Roman"/>
                        <a:cs typeface="Times New Roman"/>
                      </a:endParaRPr>
                    </a:p>
                    <a:p>
                      <a:pPr algn="r">
                        <a:lnSpc>
                          <a:spcPct val="100000"/>
                        </a:lnSpc>
                        <a:spcBef>
                          <a:spcPts val="5"/>
                        </a:spcBef>
                      </a:pPr>
                      <a:r>
                        <a:rPr sz="1000" spc="-10" dirty="0">
                          <a:latin typeface="Calibri"/>
                          <a:cs typeface="Calibri"/>
                        </a:rPr>
                        <a:t>4,88</a:t>
                      </a:r>
                      <a:endParaRPr sz="1000">
                        <a:latin typeface="Calibri"/>
                        <a:cs typeface="Calibri"/>
                      </a:endParaRPr>
                    </a:p>
                  </a:txBody>
                  <a:tcPr marL="0" marR="0" marT="44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35"/>
                        </a:spcBef>
                      </a:pPr>
                      <a:endParaRPr sz="1200">
                        <a:latin typeface="Times New Roman"/>
                        <a:cs typeface="Times New Roman"/>
                      </a:endParaRPr>
                    </a:p>
                    <a:p>
                      <a:pPr algn="r">
                        <a:lnSpc>
                          <a:spcPct val="100000"/>
                        </a:lnSpc>
                        <a:spcBef>
                          <a:spcPts val="5"/>
                        </a:spcBef>
                      </a:pPr>
                      <a:r>
                        <a:rPr sz="1000" spc="-10" dirty="0">
                          <a:latin typeface="Calibri"/>
                          <a:cs typeface="Calibri"/>
                        </a:rPr>
                        <a:t>4,91</a:t>
                      </a:r>
                      <a:endParaRPr sz="1000">
                        <a:latin typeface="Calibri"/>
                        <a:cs typeface="Calibri"/>
                      </a:endParaRPr>
                    </a:p>
                  </a:txBody>
                  <a:tcPr marL="0" marR="0" marT="44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35"/>
                        </a:spcBef>
                      </a:pPr>
                      <a:endParaRPr sz="1200">
                        <a:latin typeface="Times New Roman"/>
                        <a:cs typeface="Times New Roman"/>
                      </a:endParaRPr>
                    </a:p>
                    <a:p>
                      <a:pPr algn="r">
                        <a:lnSpc>
                          <a:spcPct val="100000"/>
                        </a:lnSpc>
                        <a:spcBef>
                          <a:spcPts val="5"/>
                        </a:spcBef>
                      </a:pPr>
                      <a:r>
                        <a:rPr sz="1000" spc="-10" dirty="0">
                          <a:latin typeface="Calibri"/>
                          <a:cs typeface="Calibri"/>
                        </a:rPr>
                        <a:t>4,79</a:t>
                      </a:r>
                      <a:endParaRPr sz="1000">
                        <a:latin typeface="Calibri"/>
                        <a:cs typeface="Calibri"/>
                      </a:endParaRPr>
                    </a:p>
                  </a:txBody>
                  <a:tcPr marL="0" marR="0" marT="44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35"/>
                        </a:spcBef>
                      </a:pPr>
                      <a:endParaRPr sz="1200">
                        <a:latin typeface="Times New Roman"/>
                        <a:cs typeface="Times New Roman"/>
                      </a:endParaRPr>
                    </a:p>
                    <a:p>
                      <a:pPr algn="r">
                        <a:lnSpc>
                          <a:spcPct val="100000"/>
                        </a:lnSpc>
                        <a:spcBef>
                          <a:spcPts val="5"/>
                        </a:spcBef>
                      </a:pPr>
                      <a:r>
                        <a:rPr sz="1000" spc="-10" dirty="0">
                          <a:latin typeface="Calibri"/>
                          <a:cs typeface="Calibri"/>
                        </a:rPr>
                        <a:t>4,82</a:t>
                      </a:r>
                      <a:endParaRPr sz="1000">
                        <a:latin typeface="Calibri"/>
                        <a:cs typeface="Calibri"/>
                      </a:endParaRPr>
                    </a:p>
                  </a:txBody>
                  <a:tcPr marL="0" marR="0" marT="44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35"/>
                        </a:spcBef>
                      </a:pPr>
                      <a:endParaRPr sz="1200">
                        <a:latin typeface="Times New Roman"/>
                        <a:cs typeface="Times New Roman"/>
                      </a:endParaRPr>
                    </a:p>
                    <a:p>
                      <a:pPr algn="r">
                        <a:lnSpc>
                          <a:spcPct val="100000"/>
                        </a:lnSpc>
                        <a:spcBef>
                          <a:spcPts val="5"/>
                        </a:spcBef>
                      </a:pPr>
                      <a:r>
                        <a:rPr sz="1000" spc="-10" dirty="0">
                          <a:latin typeface="Calibri"/>
                          <a:cs typeface="Calibri"/>
                        </a:rPr>
                        <a:t>4,85</a:t>
                      </a:r>
                      <a:endParaRPr sz="1000">
                        <a:latin typeface="Calibri"/>
                        <a:cs typeface="Calibri"/>
                      </a:endParaRPr>
                    </a:p>
                  </a:txBody>
                  <a:tcPr marL="0" marR="0" marT="44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35"/>
                        </a:spcBef>
                      </a:pPr>
                      <a:endParaRPr sz="1200">
                        <a:latin typeface="Times New Roman"/>
                        <a:cs typeface="Times New Roman"/>
                      </a:endParaRPr>
                    </a:p>
                    <a:p>
                      <a:pPr algn="r">
                        <a:lnSpc>
                          <a:spcPct val="100000"/>
                        </a:lnSpc>
                        <a:spcBef>
                          <a:spcPts val="5"/>
                        </a:spcBef>
                      </a:pPr>
                      <a:r>
                        <a:rPr sz="1000" spc="-10" dirty="0">
                          <a:latin typeface="Calibri"/>
                          <a:cs typeface="Calibri"/>
                        </a:rPr>
                        <a:t>4,85</a:t>
                      </a:r>
                      <a:endParaRPr sz="1000">
                        <a:latin typeface="Calibri"/>
                        <a:cs typeface="Calibri"/>
                      </a:endParaRPr>
                    </a:p>
                  </a:txBody>
                  <a:tcPr marL="0" marR="0" marT="44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35"/>
                        </a:spcBef>
                      </a:pPr>
                      <a:endParaRPr sz="1200">
                        <a:latin typeface="Times New Roman"/>
                        <a:cs typeface="Times New Roman"/>
                      </a:endParaRPr>
                    </a:p>
                    <a:p>
                      <a:pPr algn="r">
                        <a:lnSpc>
                          <a:spcPct val="100000"/>
                        </a:lnSpc>
                        <a:spcBef>
                          <a:spcPts val="5"/>
                        </a:spcBef>
                      </a:pPr>
                      <a:r>
                        <a:rPr sz="1000" spc="-10" dirty="0">
                          <a:latin typeface="Calibri"/>
                          <a:cs typeface="Calibri"/>
                        </a:rPr>
                        <a:t>4,79</a:t>
                      </a:r>
                      <a:endParaRPr sz="1000">
                        <a:latin typeface="Calibri"/>
                        <a:cs typeface="Calibri"/>
                      </a:endParaRPr>
                    </a:p>
                  </a:txBody>
                  <a:tcPr marL="0" marR="0" marT="44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5"/>
                        </a:spcBef>
                      </a:pPr>
                      <a:endParaRPr sz="1000">
                        <a:latin typeface="Times New Roman"/>
                        <a:cs typeface="Times New Roman"/>
                      </a:endParaRPr>
                    </a:p>
                    <a:p>
                      <a:pPr algn="r">
                        <a:lnSpc>
                          <a:spcPct val="100000"/>
                        </a:lnSpc>
                        <a:spcBef>
                          <a:spcPts val="5"/>
                        </a:spcBef>
                      </a:pPr>
                      <a:r>
                        <a:rPr sz="1200" b="1" spc="-5" dirty="0">
                          <a:latin typeface="Calibri"/>
                          <a:cs typeface="Calibri"/>
                        </a:rPr>
                        <a:t>4,85</a:t>
                      </a:r>
                      <a:endParaRPr sz="1200">
                        <a:latin typeface="Calibri"/>
                        <a:cs typeface="Calibri"/>
                      </a:endParaRPr>
                    </a:p>
                  </a:txBody>
                  <a:tcPr marL="0" marR="0" marT="63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35"/>
                        </a:spcBef>
                      </a:pPr>
                      <a:endParaRPr sz="1200">
                        <a:latin typeface="Times New Roman"/>
                        <a:cs typeface="Times New Roman"/>
                      </a:endParaRPr>
                    </a:p>
                    <a:p>
                      <a:pPr algn="r">
                        <a:lnSpc>
                          <a:spcPct val="100000"/>
                        </a:lnSpc>
                        <a:spcBef>
                          <a:spcPts val="5"/>
                        </a:spcBef>
                      </a:pPr>
                      <a:r>
                        <a:rPr sz="1000" spc="-10" dirty="0">
                          <a:latin typeface="Calibri"/>
                          <a:cs typeface="Calibri"/>
                        </a:rPr>
                        <a:t>33</a:t>
                      </a:r>
                      <a:endParaRPr sz="1000">
                        <a:latin typeface="Calibri"/>
                        <a:cs typeface="Calibri"/>
                      </a:endParaRPr>
                    </a:p>
                  </a:txBody>
                  <a:tcPr marL="0" marR="0" marT="44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extLst>
                  <a:ext uri="{0D108BD9-81ED-4DB2-BD59-A6C34878D82A}">
                    <a16:rowId xmlns:a16="http://schemas.microsoft.com/office/drawing/2014/main" val="10001"/>
                  </a:ext>
                </a:extLst>
              </a:tr>
              <a:tr h="525780">
                <a:tc>
                  <a:txBody>
                    <a:bodyPr/>
                    <a:lstStyle/>
                    <a:p>
                      <a:pPr>
                        <a:lnSpc>
                          <a:spcPct val="100000"/>
                        </a:lnSpc>
                      </a:pPr>
                      <a:endParaRPr sz="1000">
                        <a:latin typeface="Times New Roman"/>
                        <a:cs typeface="Times New Roman"/>
                      </a:endParaRPr>
                    </a:p>
                    <a:p>
                      <a:pPr>
                        <a:lnSpc>
                          <a:spcPct val="100000"/>
                        </a:lnSpc>
                        <a:spcBef>
                          <a:spcPts val="40"/>
                        </a:spcBef>
                      </a:pPr>
                      <a:endParaRPr sz="1400">
                        <a:latin typeface="Times New Roman"/>
                        <a:cs typeface="Times New Roman"/>
                      </a:endParaRPr>
                    </a:p>
                    <a:p>
                      <a:pPr marL="1905" algn="ctr">
                        <a:lnSpc>
                          <a:spcPct val="100000"/>
                        </a:lnSpc>
                      </a:pPr>
                      <a:r>
                        <a:rPr sz="1000" b="1" spc="-5" dirty="0">
                          <a:solidFill>
                            <a:srgbClr val="FFFFFF"/>
                          </a:solidFill>
                          <a:latin typeface="Calibri"/>
                          <a:cs typeface="Calibri"/>
                        </a:rPr>
                        <a:t>437</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5B9BD4"/>
                    </a:solidFill>
                  </a:tcPr>
                </a:tc>
                <a:tc>
                  <a:txBody>
                    <a:bodyPr/>
                    <a:lstStyle/>
                    <a:p>
                      <a:pPr>
                        <a:lnSpc>
                          <a:spcPct val="100000"/>
                        </a:lnSpc>
                      </a:pPr>
                      <a:endParaRPr sz="1000">
                        <a:latin typeface="Times New Roman"/>
                        <a:cs typeface="Times New Roman"/>
                      </a:endParaRPr>
                    </a:p>
                    <a:p>
                      <a:pPr>
                        <a:lnSpc>
                          <a:spcPct val="100000"/>
                        </a:lnSpc>
                        <a:spcBef>
                          <a:spcPts val="40"/>
                        </a:spcBef>
                      </a:pPr>
                      <a:endParaRPr sz="1400">
                        <a:latin typeface="Times New Roman"/>
                        <a:cs typeface="Times New Roman"/>
                      </a:endParaRPr>
                    </a:p>
                    <a:p>
                      <a:pPr marL="7620">
                        <a:lnSpc>
                          <a:spcPct val="100000"/>
                        </a:lnSpc>
                      </a:pPr>
                      <a:r>
                        <a:rPr sz="1000" dirty="0">
                          <a:latin typeface="Calibri"/>
                          <a:cs typeface="Calibri"/>
                        </a:rPr>
                        <a:t>Өнер</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35"/>
                        </a:spcBef>
                      </a:pPr>
                      <a:endParaRPr sz="1200">
                        <a:latin typeface="Times New Roman"/>
                        <a:cs typeface="Times New Roman"/>
                      </a:endParaRPr>
                    </a:p>
                    <a:p>
                      <a:pPr marL="7620">
                        <a:lnSpc>
                          <a:spcPct val="100000"/>
                        </a:lnSpc>
                        <a:spcBef>
                          <a:spcPts val="5"/>
                        </a:spcBef>
                      </a:pPr>
                      <a:r>
                        <a:rPr sz="1000" dirty="0">
                          <a:latin typeface="Calibri"/>
                          <a:cs typeface="Calibri"/>
                        </a:rPr>
                        <a:t>Бейнелеу</a:t>
                      </a:r>
                      <a:endParaRPr sz="1000">
                        <a:latin typeface="Calibri"/>
                        <a:cs typeface="Calibri"/>
                      </a:endParaRPr>
                    </a:p>
                    <a:p>
                      <a:pPr marL="7620">
                        <a:lnSpc>
                          <a:spcPct val="100000"/>
                        </a:lnSpc>
                        <a:spcBef>
                          <a:spcPts val="190"/>
                        </a:spcBef>
                      </a:pPr>
                      <a:r>
                        <a:rPr sz="1000" dirty="0">
                          <a:latin typeface="Calibri"/>
                          <a:cs typeface="Calibri"/>
                        </a:rPr>
                        <a:t>өнері</a:t>
                      </a:r>
                      <a:endParaRPr sz="1000">
                        <a:latin typeface="Calibri"/>
                        <a:cs typeface="Calibri"/>
                      </a:endParaRPr>
                    </a:p>
                  </a:txBody>
                  <a:tcPr marL="0" marR="0" marT="44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marL="7620">
                        <a:lnSpc>
                          <a:spcPct val="100000"/>
                        </a:lnSpc>
                        <a:spcBef>
                          <a:spcPts val="40"/>
                        </a:spcBef>
                      </a:pPr>
                      <a:r>
                        <a:rPr sz="1000" spc="-5" dirty="0">
                          <a:latin typeface="Calibri"/>
                          <a:cs typeface="Calibri"/>
                        </a:rPr>
                        <a:t>Ауелбеков</a:t>
                      </a:r>
                      <a:endParaRPr sz="1000">
                        <a:latin typeface="Calibri"/>
                        <a:cs typeface="Calibri"/>
                      </a:endParaRPr>
                    </a:p>
                    <a:p>
                      <a:pPr marL="7620">
                        <a:lnSpc>
                          <a:spcPct val="100000"/>
                        </a:lnSpc>
                        <a:spcBef>
                          <a:spcPts val="190"/>
                        </a:spcBef>
                      </a:pPr>
                      <a:r>
                        <a:rPr sz="1000" dirty="0">
                          <a:latin typeface="Calibri"/>
                          <a:cs typeface="Calibri"/>
                        </a:rPr>
                        <a:t>Ержан</a:t>
                      </a:r>
                      <a:endParaRPr sz="1000">
                        <a:latin typeface="Calibri"/>
                        <a:cs typeface="Calibri"/>
                      </a:endParaRPr>
                    </a:p>
                    <a:p>
                      <a:pPr marL="7620">
                        <a:lnSpc>
                          <a:spcPct val="100000"/>
                        </a:lnSpc>
                        <a:spcBef>
                          <a:spcPts val="170"/>
                        </a:spcBef>
                      </a:pPr>
                      <a:r>
                        <a:rPr sz="1000" dirty="0">
                          <a:latin typeface="Calibri"/>
                          <a:cs typeface="Calibri"/>
                        </a:rPr>
                        <a:t>Бураханович</a:t>
                      </a:r>
                      <a:endParaRPr sz="1000">
                        <a:latin typeface="Calibri"/>
                        <a:cs typeface="Calibri"/>
                      </a:endParaRPr>
                    </a:p>
                  </a:txBody>
                  <a:tcPr marL="0" marR="0" marT="50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0"/>
                        </a:spcBef>
                      </a:pPr>
                      <a:endParaRPr sz="1400">
                        <a:latin typeface="Times New Roman"/>
                        <a:cs typeface="Times New Roman"/>
                      </a:endParaRPr>
                    </a:p>
                    <a:p>
                      <a:pPr algn="r">
                        <a:lnSpc>
                          <a:spcPct val="100000"/>
                        </a:lnSpc>
                      </a:pPr>
                      <a:r>
                        <a:rPr sz="1000" spc="-10" dirty="0">
                          <a:latin typeface="Calibri"/>
                          <a:cs typeface="Calibri"/>
                        </a:rPr>
                        <a:t>4,94</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0"/>
                        </a:spcBef>
                      </a:pPr>
                      <a:endParaRPr sz="1400">
                        <a:latin typeface="Times New Roman"/>
                        <a:cs typeface="Times New Roman"/>
                      </a:endParaRPr>
                    </a:p>
                    <a:p>
                      <a:pPr algn="r">
                        <a:lnSpc>
                          <a:spcPct val="100000"/>
                        </a:lnSpc>
                      </a:pPr>
                      <a:r>
                        <a:rPr sz="1000" spc="-10" dirty="0">
                          <a:latin typeface="Calibri"/>
                          <a:cs typeface="Calibri"/>
                        </a:rPr>
                        <a:t>4,95</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0"/>
                        </a:spcBef>
                      </a:pPr>
                      <a:endParaRPr sz="1400">
                        <a:latin typeface="Times New Roman"/>
                        <a:cs typeface="Times New Roman"/>
                      </a:endParaRPr>
                    </a:p>
                    <a:p>
                      <a:pPr algn="r">
                        <a:lnSpc>
                          <a:spcPct val="100000"/>
                        </a:lnSpc>
                      </a:pPr>
                      <a:r>
                        <a:rPr sz="1000" spc="-10" dirty="0">
                          <a:latin typeface="Calibri"/>
                          <a:cs typeface="Calibri"/>
                        </a:rPr>
                        <a:t>4,95</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0"/>
                        </a:spcBef>
                      </a:pPr>
                      <a:endParaRPr sz="1400">
                        <a:latin typeface="Times New Roman"/>
                        <a:cs typeface="Times New Roman"/>
                      </a:endParaRPr>
                    </a:p>
                    <a:p>
                      <a:pPr algn="r">
                        <a:lnSpc>
                          <a:spcPct val="100000"/>
                        </a:lnSpc>
                      </a:pPr>
                      <a:r>
                        <a:rPr sz="1000" spc="-5" dirty="0">
                          <a:latin typeface="Calibri"/>
                          <a:cs typeface="Calibri"/>
                        </a:rPr>
                        <a:t>4,9</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0"/>
                        </a:spcBef>
                      </a:pPr>
                      <a:endParaRPr sz="1400">
                        <a:latin typeface="Times New Roman"/>
                        <a:cs typeface="Times New Roman"/>
                      </a:endParaRPr>
                    </a:p>
                    <a:p>
                      <a:pPr algn="r">
                        <a:lnSpc>
                          <a:spcPct val="100000"/>
                        </a:lnSpc>
                      </a:pPr>
                      <a:r>
                        <a:rPr sz="1000" spc="-10" dirty="0">
                          <a:latin typeface="Calibri"/>
                          <a:cs typeface="Calibri"/>
                        </a:rPr>
                        <a:t>4,86</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0"/>
                        </a:spcBef>
                      </a:pPr>
                      <a:endParaRPr sz="1400">
                        <a:latin typeface="Times New Roman"/>
                        <a:cs typeface="Times New Roman"/>
                      </a:endParaRPr>
                    </a:p>
                    <a:p>
                      <a:pPr algn="r">
                        <a:lnSpc>
                          <a:spcPct val="100000"/>
                        </a:lnSpc>
                      </a:pPr>
                      <a:r>
                        <a:rPr sz="1000" spc="-10" dirty="0">
                          <a:latin typeface="Calibri"/>
                          <a:cs typeface="Calibri"/>
                        </a:rPr>
                        <a:t>4,92</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0"/>
                        </a:spcBef>
                      </a:pPr>
                      <a:endParaRPr sz="1400">
                        <a:latin typeface="Times New Roman"/>
                        <a:cs typeface="Times New Roman"/>
                      </a:endParaRPr>
                    </a:p>
                    <a:p>
                      <a:pPr algn="r">
                        <a:lnSpc>
                          <a:spcPct val="100000"/>
                        </a:lnSpc>
                      </a:pPr>
                      <a:r>
                        <a:rPr sz="1000" spc="-10" dirty="0">
                          <a:latin typeface="Calibri"/>
                          <a:cs typeface="Calibri"/>
                        </a:rPr>
                        <a:t>4,93</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0"/>
                        </a:spcBef>
                      </a:pPr>
                      <a:endParaRPr sz="1400">
                        <a:latin typeface="Times New Roman"/>
                        <a:cs typeface="Times New Roman"/>
                      </a:endParaRPr>
                    </a:p>
                    <a:p>
                      <a:pPr algn="r">
                        <a:lnSpc>
                          <a:spcPct val="100000"/>
                        </a:lnSpc>
                      </a:pPr>
                      <a:r>
                        <a:rPr sz="1000" spc="-10" dirty="0">
                          <a:latin typeface="Calibri"/>
                          <a:cs typeface="Calibri"/>
                        </a:rPr>
                        <a:t>4,92</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0"/>
                        </a:spcBef>
                      </a:pPr>
                      <a:endParaRPr sz="1400">
                        <a:latin typeface="Times New Roman"/>
                        <a:cs typeface="Times New Roman"/>
                      </a:endParaRPr>
                    </a:p>
                    <a:p>
                      <a:pPr algn="r">
                        <a:lnSpc>
                          <a:spcPct val="100000"/>
                        </a:lnSpc>
                      </a:pPr>
                      <a:r>
                        <a:rPr sz="1000" spc="-5" dirty="0">
                          <a:latin typeface="Calibri"/>
                          <a:cs typeface="Calibri"/>
                        </a:rPr>
                        <a:t>4,9</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200">
                        <a:latin typeface="Times New Roman"/>
                        <a:cs typeface="Times New Roman"/>
                      </a:endParaRPr>
                    </a:p>
                    <a:p>
                      <a:pPr>
                        <a:lnSpc>
                          <a:spcPct val="100000"/>
                        </a:lnSpc>
                        <a:spcBef>
                          <a:spcPts val="10"/>
                        </a:spcBef>
                      </a:pPr>
                      <a:endParaRPr sz="1000">
                        <a:latin typeface="Times New Roman"/>
                        <a:cs typeface="Times New Roman"/>
                      </a:endParaRPr>
                    </a:p>
                    <a:p>
                      <a:pPr algn="r">
                        <a:lnSpc>
                          <a:spcPct val="100000"/>
                        </a:lnSpc>
                      </a:pPr>
                      <a:r>
                        <a:rPr sz="1200" b="1" spc="-5" dirty="0">
                          <a:latin typeface="Calibri"/>
                          <a:cs typeface="Calibri"/>
                        </a:rPr>
                        <a:t>4,92</a:t>
                      </a:r>
                      <a:endParaRPr sz="12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0"/>
                        </a:spcBef>
                      </a:pPr>
                      <a:endParaRPr sz="1400">
                        <a:latin typeface="Times New Roman"/>
                        <a:cs typeface="Times New Roman"/>
                      </a:endParaRPr>
                    </a:p>
                    <a:p>
                      <a:pPr algn="r">
                        <a:lnSpc>
                          <a:spcPct val="100000"/>
                        </a:lnSpc>
                      </a:pPr>
                      <a:r>
                        <a:rPr sz="1000" spc="-10" dirty="0">
                          <a:latin typeface="Calibri"/>
                          <a:cs typeface="Calibri"/>
                        </a:rPr>
                        <a:t>86</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extLst>
                  <a:ext uri="{0D108BD9-81ED-4DB2-BD59-A6C34878D82A}">
                    <a16:rowId xmlns:a16="http://schemas.microsoft.com/office/drawing/2014/main" val="10002"/>
                  </a:ext>
                </a:extLst>
              </a:tr>
              <a:tr h="701039">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marL="1905" algn="ctr">
                        <a:lnSpc>
                          <a:spcPct val="100000"/>
                        </a:lnSpc>
                        <a:spcBef>
                          <a:spcPts val="735"/>
                        </a:spcBef>
                      </a:pPr>
                      <a:r>
                        <a:rPr sz="1000" b="1" spc="-5" dirty="0">
                          <a:solidFill>
                            <a:srgbClr val="FFFFFF"/>
                          </a:solidFill>
                          <a:latin typeface="Calibri"/>
                          <a:cs typeface="Calibri"/>
                        </a:rPr>
                        <a:t>438</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5B9BD4"/>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marL="7620">
                        <a:lnSpc>
                          <a:spcPct val="100000"/>
                        </a:lnSpc>
                        <a:spcBef>
                          <a:spcPts val="735"/>
                        </a:spcBef>
                      </a:pPr>
                      <a:r>
                        <a:rPr sz="1000" dirty="0">
                          <a:latin typeface="Calibri"/>
                          <a:cs typeface="Calibri"/>
                        </a:rPr>
                        <a:t>Өнер</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spcBef>
                          <a:spcPts val="20"/>
                        </a:spcBef>
                      </a:pPr>
                      <a:endParaRPr sz="1250">
                        <a:latin typeface="Times New Roman"/>
                        <a:cs typeface="Times New Roman"/>
                      </a:endParaRPr>
                    </a:p>
                    <a:p>
                      <a:pPr marL="7620" marR="212090">
                        <a:lnSpc>
                          <a:spcPct val="115999"/>
                        </a:lnSpc>
                        <a:spcBef>
                          <a:spcPts val="5"/>
                        </a:spcBef>
                      </a:pPr>
                      <a:r>
                        <a:rPr sz="1000" spc="5" dirty="0">
                          <a:latin typeface="Calibri"/>
                          <a:cs typeface="Calibri"/>
                        </a:rPr>
                        <a:t>Б</a:t>
                      </a:r>
                      <a:r>
                        <a:rPr sz="1000" dirty="0">
                          <a:latin typeface="Calibri"/>
                          <a:cs typeface="Calibri"/>
                        </a:rPr>
                        <a:t>е</a:t>
                      </a:r>
                      <a:r>
                        <a:rPr sz="1000" spc="5" dirty="0">
                          <a:latin typeface="Calibri"/>
                          <a:cs typeface="Calibri"/>
                        </a:rPr>
                        <a:t>й</a:t>
                      </a:r>
                      <a:r>
                        <a:rPr sz="1000" spc="-15" dirty="0">
                          <a:latin typeface="Calibri"/>
                          <a:cs typeface="Calibri"/>
                        </a:rPr>
                        <a:t>н</a:t>
                      </a:r>
                      <a:r>
                        <a:rPr sz="1000" dirty="0">
                          <a:latin typeface="Calibri"/>
                          <a:cs typeface="Calibri"/>
                        </a:rPr>
                        <a:t>е</a:t>
                      </a:r>
                      <a:r>
                        <a:rPr sz="1000" spc="-10" dirty="0">
                          <a:latin typeface="Calibri"/>
                          <a:cs typeface="Calibri"/>
                        </a:rPr>
                        <a:t>л</a:t>
                      </a:r>
                      <a:r>
                        <a:rPr sz="1000" dirty="0">
                          <a:latin typeface="Calibri"/>
                          <a:cs typeface="Calibri"/>
                        </a:rPr>
                        <a:t>еу  өнері</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marL="7620">
                        <a:lnSpc>
                          <a:spcPct val="100000"/>
                        </a:lnSpc>
                        <a:spcBef>
                          <a:spcPts val="40"/>
                        </a:spcBef>
                      </a:pPr>
                      <a:r>
                        <a:rPr sz="1000" dirty="0">
                          <a:latin typeface="Calibri"/>
                          <a:cs typeface="Calibri"/>
                        </a:rPr>
                        <a:t>Бейсенбеков</a:t>
                      </a:r>
                      <a:endParaRPr sz="1000">
                        <a:latin typeface="Calibri"/>
                        <a:cs typeface="Calibri"/>
                      </a:endParaRPr>
                    </a:p>
                    <a:p>
                      <a:pPr marL="7620" marR="50165">
                        <a:lnSpc>
                          <a:spcPct val="115100"/>
                        </a:lnSpc>
                        <a:spcBef>
                          <a:spcPts val="10"/>
                        </a:spcBef>
                      </a:pPr>
                      <a:r>
                        <a:rPr sz="1000" dirty="0">
                          <a:latin typeface="Calibri"/>
                          <a:cs typeface="Calibri"/>
                        </a:rPr>
                        <a:t>Жалгасбек </a:t>
                      </a:r>
                      <a:r>
                        <a:rPr sz="1000" spc="5" dirty="0">
                          <a:latin typeface="Calibri"/>
                          <a:cs typeface="Calibri"/>
                        </a:rPr>
                        <a:t> Ж</a:t>
                      </a:r>
                      <a:r>
                        <a:rPr sz="1000" dirty="0">
                          <a:latin typeface="Calibri"/>
                          <a:cs typeface="Calibri"/>
                        </a:rPr>
                        <a:t>аппар</a:t>
                      </a:r>
                      <a:r>
                        <a:rPr sz="1000" spc="-15" dirty="0">
                          <a:latin typeface="Calibri"/>
                          <a:cs typeface="Calibri"/>
                        </a:rPr>
                        <a:t>б</a:t>
                      </a:r>
                      <a:r>
                        <a:rPr sz="1000" dirty="0">
                          <a:latin typeface="Calibri"/>
                          <a:cs typeface="Calibri"/>
                        </a:rPr>
                        <a:t>е</a:t>
                      </a:r>
                      <a:r>
                        <a:rPr sz="1000" spc="-10" dirty="0">
                          <a:latin typeface="Calibri"/>
                          <a:cs typeface="Calibri"/>
                        </a:rPr>
                        <a:t>к</a:t>
                      </a:r>
                      <a:r>
                        <a:rPr sz="1000" dirty="0">
                          <a:latin typeface="Calibri"/>
                          <a:cs typeface="Calibri"/>
                        </a:rPr>
                        <a:t>о  вич</a:t>
                      </a:r>
                      <a:endParaRPr sz="1000">
                        <a:latin typeface="Calibri"/>
                        <a:cs typeface="Calibri"/>
                      </a:endParaRPr>
                    </a:p>
                  </a:txBody>
                  <a:tcPr marL="0" marR="0" marT="50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35"/>
                        </a:spcBef>
                      </a:pPr>
                      <a:r>
                        <a:rPr sz="1000" spc="-10" dirty="0">
                          <a:latin typeface="Calibri"/>
                          <a:cs typeface="Calibri"/>
                        </a:rPr>
                        <a:t>4,41</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35"/>
                        </a:spcBef>
                      </a:pPr>
                      <a:r>
                        <a:rPr sz="1000" spc="-10" dirty="0">
                          <a:latin typeface="Calibri"/>
                          <a:cs typeface="Calibri"/>
                        </a:rPr>
                        <a:t>4,26</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35"/>
                        </a:spcBef>
                      </a:pPr>
                      <a:r>
                        <a:rPr sz="1000" spc="-10" dirty="0">
                          <a:latin typeface="Calibri"/>
                          <a:cs typeface="Calibri"/>
                        </a:rPr>
                        <a:t>4,33</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35"/>
                        </a:spcBef>
                      </a:pPr>
                      <a:r>
                        <a:rPr sz="1000" spc="-10" dirty="0">
                          <a:latin typeface="Calibri"/>
                          <a:cs typeface="Calibri"/>
                        </a:rPr>
                        <a:t>4,33</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35"/>
                        </a:spcBef>
                      </a:pPr>
                      <a:r>
                        <a:rPr sz="1000" spc="-10" dirty="0">
                          <a:latin typeface="Calibri"/>
                          <a:cs typeface="Calibri"/>
                        </a:rPr>
                        <a:t>4,07</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35"/>
                        </a:spcBef>
                      </a:pPr>
                      <a:r>
                        <a:rPr sz="1000" spc="-10" dirty="0">
                          <a:latin typeface="Calibri"/>
                          <a:cs typeface="Calibri"/>
                        </a:rPr>
                        <a:t>4,41</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35"/>
                        </a:spcBef>
                      </a:pPr>
                      <a:r>
                        <a:rPr sz="1000" spc="-10" dirty="0">
                          <a:latin typeface="Calibri"/>
                          <a:cs typeface="Calibri"/>
                        </a:rPr>
                        <a:t>4,07</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35"/>
                        </a:spcBef>
                      </a:pPr>
                      <a:r>
                        <a:rPr sz="1000" spc="-10" dirty="0">
                          <a:latin typeface="Calibri"/>
                          <a:cs typeface="Calibri"/>
                        </a:rPr>
                        <a:t>4,33</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35"/>
                        </a:spcBef>
                      </a:pPr>
                      <a:r>
                        <a:rPr sz="1000" spc="-10" dirty="0">
                          <a:latin typeface="Calibri"/>
                          <a:cs typeface="Calibri"/>
                        </a:rPr>
                        <a:t>4,41</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spcBef>
                          <a:spcPts val="10"/>
                        </a:spcBef>
                      </a:pPr>
                      <a:endParaRPr sz="1000">
                        <a:latin typeface="Times New Roman"/>
                        <a:cs typeface="Times New Roman"/>
                      </a:endParaRPr>
                    </a:p>
                    <a:p>
                      <a:pPr algn="r">
                        <a:lnSpc>
                          <a:spcPct val="100000"/>
                        </a:lnSpc>
                        <a:spcBef>
                          <a:spcPts val="5"/>
                        </a:spcBef>
                      </a:pPr>
                      <a:r>
                        <a:rPr sz="1200" b="1" spc="-5" dirty="0">
                          <a:latin typeface="Calibri"/>
                          <a:cs typeface="Calibri"/>
                        </a:rPr>
                        <a:t>4,29</a:t>
                      </a:r>
                      <a:endParaRPr sz="12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35"/>
                        </a:spcBef>
                      </a:pPr>
                      <a:r>
                        <a:rPr sz="1000" spc="-10" dirty="0">
                          <a:latin typeface="Calibri"/>
                          <a:cs typeface="Calibri"/>
                        </a:rPr>
                        <a:t>27</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extLst>
                  <a:ext uri="{0D108BD9-81ED-4DB2-BD59-A6C34878D82A}">
                    <a16:rowId xmlns:a16="http://schemas.microsoft.com/office/drawing/2014/main" val="10003"/>
                  </a:ext>
                </a:extLst>
              </a:tr>
              <a:tr h="525780">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marL="1905" algn="ctr">
                        <a:lnSpc>
                          <a:spcPct val="100000"/>
                        </a:lnSpc>
                      </a:pPr>
                      <a:r>
                        <a:rPr sz="1000" b="1" spc="-5" dirty="0">
                          <a:solidFill>
                            <a:srgbClr val="FFFFFF"/>
                          </a:solidFill>
                          <a:latin typeface="Calibri"/>
                          <a:cs typeface="Calibri"/>
                        </a:rPr>
                        <a:t>440</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5B9BD4"/>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marL="7620">
                        <a:lnSpc>
                          <a:spcPct val="100000"/>
                        </a:lnSpc>
                      </a:pPr>
                      <a:r>
                        <a:rPr sz="1000" dirty="0">
                          <a:latin typeface="Calibri"/>
                          <a:cs typeface="Calibri"/>
                        </a:rPr>
                        <a:t>Өнер</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40"/>
                        </a:spcBef>
                      </a:pPr>
                      <a:endParaRPr sz="1200">
                        <a:latin typeface="Times New Roman"/>
                        <a:cs typeface="Times New Roman"/>
                      </a:endParaRPr>
                    </a:p>
                    <a:p>
                      <a:pPr marL="7620">
                        <a:lnSpc>
                          <a:spcPct val="100000"/>
                        </a:lnSpc>
                        <a:spcBef>
                          <a:spcPts val="5"/>
                        </a:spcBef>
                      </a:pPr>
                      <a:r>
                        <a:rPr sz="1000" dirty="0">
                          <a:latin typeface="Calibri"/>
                          <a:cs typeface="Calibri"/>
                        </a:rPr>
                        <a:t>Бейнелеу</a:t>
                      </a:r>
                      <a:endParaRPr sz="1000">
                        <a:latin typeface="Calibri"/>
                        <a:cs typeface="Calibri"/>
                      </a:endParaRPr>
                    </a:p>
                    <a:p>
                      <a:pPr marL="7620">
                        <a:lnSpc>
                          <a:spcPct val="100000"/>
                        </a:lnSpc>
                        <a:spcBef>
                          <a:spcPts val="190"/>
                        </a:spcBef>
                      </a:pPr>
                      <a:r>
                        <a:rPr sz="1000" dirty="0">
                          <a:latin typeface="Calibri"/>
                          <a:cs typeface="Calibri"/>
                        </a:rPr>
                        <a:t>өнері</a:t>
                      </a:r>
                      <a:endParaRPr sz="1000">
                        <a:latin typeface="Calibri"/>
                        <a:cs typeface="Calibri"/>
                      </a:endParaRPr>
                    </a:p>
                  </a:txBody>
                  <a:tcPr marL="0" marR="0" marT="50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marL="7620">
                        <a:lnSpc>
                          <a:spcPct val="100000"/>
                        </a:lnSpc>
                        <a:spcBef>
                          <a:spcPts val="45"/>
                        </a:spcBef>
                      </a:pPr>
                      <a:r>
                        <a:rPr sz="1000" dirty="0">
                          <a:latin typeface="Calibri"/>
                          <a:cs typeface="Calibri"/>
                        </a:rPr>
                        <a:t>Ералин</a:t>
                      </a:r>
                      <a:endParaRPr sz="1000">
                        <a:latin typeface="Calibri"/>
                        <a:cs typeface="Calibri"/>
                      </a:endParaRPr>
                    </a:p>
                    <a:p>
                      <a:pPr marL="7620">
                        <a:lnSpc>
                          <a:spcPct val="100000"/>
                        </a:lnSpc>
                        <a:spcBef>
                          <a:spcPts val="190"/>
                        </a:spcBef>
                      </a:pPr>
                      <a:r>
                        <a:rPr sz="1000" spc="-5" dirty="0">
                          <a:latin typeface="Calibri"/>
                          <a:cs typeface="Calibri"/>
                        </a:rPr>
                        <a:t>Куандык</a:t>
                      </a:r>
                      <a:endParaRPr sz="1000">
                        <a:latin typeface="Calibri"/>
                        <a:cs typeface="Calibri"/>
                      </a:endParaRPr>
                    </a:p>
                    <a:p>
                      <a:pPr marL="7620">
                        <a:lnSpc>
                          <a:spcPct val="100000"/>
                        </a:lnSpc>
                        <a:spcBef>
                          <a:spcPts val="170"/>
                        </a:spcBef>
                      </a:pPr>
                      <a:r>
                        <a:rPr sz="1000" dirty="0">
                          <a:latin typeface="Calibri"/>
                          <a:cs typeface="Calibri"/>
                        </a:rPr>
                        <a:t>Ералыулы</a:t>
                      </a:r>
                      <a:endParaRPr sz="1000">
                        <a:latin typeface="Calibri"/>
                        <a:cs typeface="Calibri"/>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pPr>
                      <a:r>
                        <a:rPr sz="1000" spc="-10" dirty="0">
                          <a:latin typeface="Calibri"/>
                          <a:cs typeface="Calibri"/>
                        </a:rPr>
                        <a:t>4,81</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dirty="0">
                        <a:latin typeface="Times New Roman"/>
                        <a:cs typeface="Times New Roman"/>
                      </a:endParaRPr>
                    </a:p>
                    <a:p>
                      <a:pPr>
                        <a:lnSpc>
                          <a:spcPct val="100000"/>
                        </a:lnSpc>
                        <a:spcBef>
                          <a:spcPts val="45"/>
                        </a:spcBef>
                      </a:pPr>
                      <a:endParaRPr sz="1400" dirty="0">
                        <a:latin typeface="Times New Roman"/>
                        <a:cs typeface="Times New Roman"/>
                      </a:endParaRPr>
                    </a:p>
                    <a:p>
                      <a:pPr algn="r">
                        <a:lnSpc>
                          <a:spcPct val="100000"/>
                        </a:lnSpc>
                      </a:pPr>
                      <a:r>
                        <a:rPr sz="1000" spc="-10" dirty="0">
                          <a:latin typeface="Calibri"/>
                          <a:cs typeface="Calibri"/>
                        </a:rPr>
                        <a:t>4,81</a:t>
                      </a:r>
                      <a:endParaRPr sz="1000" dirty="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pPr>
                      <a:r>
                        <a:rPr sz="1000" spc="-10" dirty="0">
                          <a:latin typeface="Calibri"/>
                          <a:cs typeface="Calibri"/>
                        </a:rPr>
                        <a:t>4,76</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pPr>
                      <a:r>
                        <a:rPr sz="1000" spc="-10" dirty="0">
                          <a:latin typeface="Calibri"/>
                          <a:cs typeface="Calibri"/>
                        </a:rPr>
                        <a:t>4,86</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pPr>
                      <a:r>
                        <a:rPr sz="1000" spc="-10" dirty="0">
                          <a:latin typeface="Calibri"/>
                          <a:cs typeface="Calibri"/>
                        </a:rPr>
                        <a:t>4,71</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pPr>
                      <a:r>
                        <a:rPr sz="1000" spc="-10" dirty="0">
                          <a:latin typeface="Calibri"/>
                          <a:cs typeface="Calibri"/>
                        </a:rPr>
                        <a:t>4,76</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pPr>
                      <a:r>
                        <a:rPr sz="1000" spc="-10" dirty="0">
                          <a:latin typeface="Calibri"/>
                          <a:cs typeface="Calibri"/>
                        </a:rPr>
                        <a:t>4,76</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pPr>
                      <a:r>
                        <a:rPr sz="1000" spc="-10" dirty="0">
                          <a:latin typeface="Calibri"/>
                          <a:cs typeface="Calibri"/>
                        </a:rPr>
                        <a:t>4,81</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pPr>
                      <a:r>
                        <a:rPr sz="1000" spc="-10" dirty="0">
                          <a:latin typeface="Calibri"/>
                          <a:cs typeface="Calibri"/>
                        </a:rPr>
                        <a:t>4,86</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200">
                        <a:latin typeface="Times New Roman"/>
                        <a:cs typeface="Times New Roman"/>
                      </a:endParaRPr>
                    </a:p>
                    <a:p>
                      <a:pPr>
                        <a:lnSpc>
                          <a:spcPct val="100000"/>
                        </a:lnSpc>
                        <a:spcBef>
                          <a:spcPts val="15"/>
                        </a:spcBef>
                      </a:pPr>
                      <a:endParaRPr sz="1000">
                        <a:latin typeface="Times New Roman"/>
                        <a:cs typeface="Times New Roman"/>
                      </a:endParaRPr>
                    </a:p>
                    <a:p>
                      <a:pPr algn="r">
                        <a:lnSpc>
                          <a:spcPct val="100000"/>
                        </a:lnSpc>
                      </a:pPr>
                      <a:r>
                        <a:rPr sz="1200" b="1" spc="-5" dirty="0">
                          <a:latin typeface="Calibri"/>
                          <a:cs typeface="Calibri"/>
                        </a:rPr>
                        <a:t>4,79</a:t>
                      </a:r>
                      <a:endParaRPr sz="12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pPr>
                      <a:r>
                        <a:rPr sz="1000" spc="-10" dirty="0">
                          <a:latin typeface="Calibri"/>
                          <a:cs typeface="Calibri"/>
                        </a:rPr>
                        <a:t>21</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extLst>
                  <a:ext uri="{0D108BD9-81ED-4DB2-BD59-A6C34878D82A}">
                    <a16:rowId xmlns:a16="http://schemas.microsoft.com/office/drawing/2014/main" val="10004"/>
                  </a:ext>
                </a:extLst>
              </a:tr>
              <a:tr h="701039">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marL="1905" algn="ctr">
                        <a:lnSpc>
                          <a:spcPct val="100000"/>
                        </a:lnSpc>
                        <a:spcBef>
                          <a:spcPts val="740"/>
                        </a:spcBef>
                      </a:pPr>
                      <a:r>
                        <a:rPr sz="1000" b="1" spc="-5" dirty="0">
                          <a:solidFill>
                            <a:srgbClr val="FFFFFF"/>
                          </a:solidFill>
                          <a:latin typeface="Calibri"/>
                          <a:cs typeface="Calibri"/>
                        </a:rPr>
                        <a:t>447</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5B9BD4"/>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marL="7620">
                        <a:lnSpc>
                          <a:spcPct val="100000"/>
                        </a:lnSpc>
                        <a:spcBef>
                          <a:spcPts val="740"/>
                        </a:spcBef>
                      </a:pPr>
                      <a:r>
                        <a:rPr sz="1000" dirty="0">
                          <a:latin typeface="Calibri"/>
                          <a:cs typeface="Calibri"/>
                        </a:rPr>
                        <a:t>Өнер</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marL="7620">
                        <a:lnSpc>
                          <a:spcPct val="100000"/>
                        </a:lnSpc>
                      </a:pPr>
                      <a:r>
                        <a:rPr sz="1000" dirty="0">
                          <a:latin typeface="Calibri"/>
                          <a:cs typeface="Calibri"/>
                        </a:rPr>
                        <a:t>Бейнелеу</a:t>
                      </a:r>
                      <a:endParaRPr sz="1000">
                        <a:latin typeface="Calibri"/>
                        <a:cs typeface="Calibri"/>
                      </a:endParaRPr>
                    </a:p>
                    <a:p>
                      <a:pPr marL="7620">
                        <a:lnSpc>
                          <a:spcPct val="100000"/>
                        </a:lnSpc>
                        <a:spcBef>
                          <a:spcPts val="195"/>
                        </a:spcBef>
                      </a:pPr>
                      <a:r>
                        <a:rPr sz="1000" dirty="0">
                          <a:latin typeface="Calibri"/>
                          <a:cs typeface="Calibri"/>
                        </a:rPr>
                        <a:t>өнері</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marL="7620">
                        <a:lnSpc>
                          <a:spcPct val="100000"/>
                        </a:lnSpc>
                        <a:spcBef>
                          <a:spcPts val="45"/>
                        </a:spcBef>
                      </a:pPr>
                      <a:r>
                        <a:rPr sz="1000" dirty="0">
                          <a:latin typeface="Calibri"/>
                          <a:cs typeface="Calibri"/>
                        </a:rPr>
                        <a:t>Рысымбетов</a:t>
                      </a:r>
                      <a:endParaRPr sz="1000">
                        <a:latin typeface="Calibri"/>
                        <a:cs typeface="Calibri"/>
                      </a:endParaRPr>
                    </a:p>
                    <a:p>
                      <a:pPr marL="7620">
                        <a:lnSpc>
                          <a:spcPct val="100000"/>
                        </a:lnSpc>
                        <a:spcBef>
                          <a:spcPts val="190"/>
                        </a:spcBef>
                      </a:pPr>
                      <a:r>
                        <a:rPr sz="1000" dirty="0">
                          <a:latin typeface="Calibri"/>
                          <a:cs typeface="Calibri"/>
                        </a:rPr>
                        <a:t>Ержан</a:t>
                      </a:r>
                      <a:endParaRPr sz="1000">
                        <a:latin typeface="Calibri"/>
                        <a:cs typeface="Calibri"/>
                      </a:endParaRPr>
                    </a:p>
                    <a:p>
                      <a:pPr marL="7620">
                        <a:lnSpc>
                          <a:spcPct val="100000"/>
                        </a:lnSpc>
                        <a:spcBef>
                          <a:spcPts val="170"/>
                        </a:spcBef>
                      </a:pPr>
                      <a:r>
                        <a:rPr sz="1000" dirty="0">
                          <a:latin typeface="Calibri"/>
                          <a:cs typeface="Calibri"/>
                        </a:rPr>
                        <a:t>Курбаналиев</a:t>
                      </a:r>
                      <a:endParaRPr sz="1000">
                        <a:latin typeface="Calibri"/>
                        <a:cs typeface="Calibri"/>
                      </a:endParaRPr>
                    </a:p>
                    <a:p>
                      <a:pPr marL="7620">
                        <a:lnSpc>
                          <a:spcPct val="100000"/>
                        </a:lnSpc>
                        <a:spcBef>
                          <a:spcPts val="195"/>
                        </a:spcBef>
                      </a:pPr>
                      <a:r>
                        <a:rPr sz="1000" spc="5" dirty="0">
                          <a:latin typeface="Calibri"/>
                          <a:cs typeface="Calibri"/>
                        </a:rPr>
                        <a:t>ич</a:t>
                      </a:r>
                      <a:endParaRPr sz="1000">
                        <a:latin typeface="Calibri"/>
                        <a:cs typeface="Calibri"/>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10" dirty="0">
                          <a:latin typeface="Calibri"/>
                          <a:cs typeface="Calibri"/>
                        </a:rPr>
                        <a:t>4,85</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10" dirty="0">
                          <a:latin typeface="Calibri"/>
                          <a:cs typeface="Calibri"/>
                        </a:rPr>
                        <a:t>4,78</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5" dirty="0">
                          <a:latin typeface="Calibri"/>
                          <a:cs typeface="Calibri"/>
                        </a:rPr>
                        <a:t>4,8</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10" dirty="0">
                          <a:latin typeface="Calibri"/>
                          <a:cs typeface="Calibri"/>
                        </a:rPr>
                        <a:t>4,85</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10" dirty="0">
                          <a:latin typeface="Calibri"/>
                          <a:cs typeface="Calibri"/>
                        </a:rPr>
                        <a:t>4,63</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10" dirty="0">
                          <a:latin typeface="Calibri"/>
                          <a:cs typeface="Calibri"/>
                        </a:rPr>
                        <a:t>4,76</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10" dirty="0">
                          <a:latin typeface="Calibri"/>
                          <a:cs typeface="Calibri"/>
                        </a:rPr>
                        <a:t>4,72</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10" dirty="0">
                          <a:latin typeface="Calibri"/>
                          <a:cs typeface="Calibri"/>
                        </a:rPr>
                        <a:t>4,83</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5" dirty="0">
                          <a:latin typeface="Calibri"/>
                          <a:cs typeface="Calibri"/>
                        </a:rPr>
                        <a:t>4,8</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spcBef>
                          <a:spcPts val="15"/>
                        </a:spcBef>
                      </a:pPr>
                      <a:endParaRPr sz="1000">
                        <a:latin typeface="Times New Roman"/>
                        <a:cs typeface="Times New Roman"/>
                      </a:endParaRPr>
                    </a:p>
                    <a:p>
                      <a:pPr algn="r">
                        <a:lnSpc>
                          <a:spcPct val="100000"/>
                        </a:lnSpc>
                        <a:spcBef>
                          <a:spcPts val="5"/>
                        </a:spcBef>
                      </a:pPr>
                      <a:r>
                        <a:rPr sz="1200" b="1" spc="-5" dirty="0">
                          <a:latin typeface="Calibri"/>
                          <a:cs typeface="Calibri"/>
                        </a:rPr>
                        <a:t>4,78</a:t>
                      </a:r>
                      <a:endParaRPr sz="12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10" dirty="0">
                          <a:latin typeface="Calibri"/>
                          <a:cs typeface="Calibri"/>
                        </a:rPr>
                        <a:t>54</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extLst>
                  <a:ext uri="{0D108BD9-81ED-4DB2-BD59-A6C34878D82A}">
                    <a16:rowId xmlns:a16="http://schemas.microsoft.com/office/drawing/2014/main" val="10005"/>
                  </a:ext>
                </a:extLst>
              </a:tr>
              <a:tr h="525780">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marL="1905" algn="ctr">
                        <a:lnSpc>
                          <a:spcPct val="100000"/>
                        </a:lnSpc>
                        <a:spcBef>
                          <a:spcPts val="5"/>
                        </a:spcBef>
                      </a:pPr>
                      <a:r>
                        <a:rPr sz="1000" b="1" spc="-5" dirty="0">
                          <a:solidFill>
                            <a:srgbClr val="FFFFFF"/>
                          </a:solidFill>
                          <a:latin typeface="Calibri"/>
                          <a:cs typeface="Calibri"/>
                        </a:rPr>
                        <a:t>450</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5B9BD4"/>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marL="7620">
                        <a:lnSpc>
                          <a:spcPct val="100000"/>
                        </a:lnSpc>
                        <a:spcBef>
                          <a:spcPts val="5"/>
                        </a:spcBef>
                      </a:pPr>
                      <a:r>
                        <a:rPr sz="1000" dirty="0">
                          <a:latin typeface="Calibri"/>
                          <a:cs typeface="Calibri"/>
                        </a:rPr>
                        <a:t>Өнер</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45"/>
                        </a:spcBef>
                      </a:pPr>
                      <a:endParaRPr sz="1200">
                        <a:latin typeface="Times New Roman"/>
                        <a:cs typeface="Times New Roman"/>
                      </a:endParaRPr>
                    </a:p>
                    <a:p>
                      <a:pPr marL="7620">
                        <a:lnSpc>
                          <a:spcPct val="100000"/>
                        </a:lnSpc>
                        <a:spcBef>
                          <a:spcPts val="5"/>
                        </a:spcBef>
                      </a:pPr>
                      <a:r>
                        <a:rPr sz="1000" dirty="0">
                          <a:latin typeface="Calibri"/>
                          <a:cs typeface="Calibri"/>
                        </a:rPr>
                        <a:t>Бейнелеу</a:t>
                      </a:r>
                      <a:endParaRPr sz="1000">
                        <a:latin typeface="Calibri"/>
                        <a:cs typeface="Calibri"/>
                      </a:endParaRPr>
                    </a:p>
                    <a:p>
                      <a:pPr marL="7620">
                        <a:lnSpc>
                          <a:spcPct val="100000"/>
                        </a:lnSpc>
                        <a:spcBef>
                          <a:spcPts val="190"/>
                        </a:spcBef>
                      </a:pPr>
                      <a:r>
                        <a:rPr sz="1000" dirty="0">
                          <a:latin typeface="Calibri"/>
                          <a:cs typeface="Calibri"/>
                        </a:rPr>
                        <a:t>өнері</a:t>
                      </a:r>
                      <a:endParaRPr sz="1000">
                        <a:latin typeface="Calibri"/>
                        <a:cs typeface="Calibri"/>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marL="7620">
                        <a:lnSpc>
                          <a:spcPct val="100000"/>
                        </a:lnSpc>
                        <a:spcBef>
                          <a:spcPts val="50"/>
                        </a:spcBef>
                      </a:pPr>
                      <a:r>
                        <a:rPr sz="1000" dirty="0">
                          <a:latin typeface="Calibri"/>
                          <a:cs typeface="Calibri"/>
                        </a:rPr>
                        <a:t>Танирберген</a:t>
                      </a:r>
                      <a:endParaRPr sz="1000">
                        <a:latin typeface="Calibri"/>
                        <a:cs typeface="Calibri"/>
                      </a:endParaRPr>
                    </a:p>
                    <a:p>
                      <a:pPr marL="7620">
                        <a:lnSpc>
                          <a:spcPct val="100000"/>
                        </a:lnSpc>
                        <a:spcBef>
                          <a:spcPts val="190"/>
                        </a:spcBef>
                      </a:pPr>
                      <a:r>
                        <a:rPr sz="1000" spc="-5" dirty="0">
                          <a:latin typeface="Calibri"/>
                          <a:cs typeface="Calibri"/>
                        </a:rPr>
                        <a:t>о</a:t>
                      </a:r>
                      <a:r>
                        <a:rPr sz="1000" dirty="0">
                          <a:latin typeface="Calibri"/>
                          <a:cs typeface="Calibri"/>
                        </a:rPr>
                        <a:t>в</a:t>
                      </a:r>
                      <a:r>
                        <a:rPr sz="1000" spc="-15" dirty="0">
                          <a:latin typeface="Calibri"/>
                          <a:cs typeface="Calibri"/>
                        </a:rPr>
                        <a:t> </a:t>
                      </a:r>
                      <a:r>
                        <a:rPr sz="1000" dirty="0">
                          <a:latin typeface="Calibri"/>
                          <a:cs typeface="Calibri"/>
                        </a:rPr>
                        <a:t>Ме</a:t>
                      </a:r>
                      <a:r>
                        <a:rPr sz="1000" spc="-15" dirty="0">
                          <a:latin typeface="Calibri"/>
                          <a:cs typeface="Calibri"/>
                        </a:rPr>
                        <a:t>д</a:t>
                      </a:r>
                      <a:r>
                        <a:rPr sz="1000" dirty="0">
                          <a:latin typeface="Calibri"/>
                          <a:cs typeface="Calibri"/>
                        </a:rPr>
                        <a:t>еу</a:t>
                      </a:r>
                      <a:r>
                        <a:rPr sz="1000" spc="-10" dirty="0">
                          <a:latin typeface="Calibri"/>
                          <a:cs typeface="Calibri"/>
                        </a:rPr>
                        <a:t>б</a:t>
                      </a:r>
                      <a:r>
                        <a:rPr sz="1000" dirty="0">
                          <a:latin typeface="Calibri"/>
                          <a:cs typeface="Calibri"/>
                        </a:rPr>
                        <a:t>ек</a:t>
                      </a:r>
                      <a:endParaRPr sz="1000">
                        <a:latin typeface="Calibri"/>
                        <a:cs typeface="Calibri"/>
                      </a:endParaRPr>
                    </a:p>
                    <a:p>
                      <a:pPr marL="7620">
                        <a:lnSpc>
                          <a:spcPct val="100000"/>
                        </a:lnSpc>
                        <a:spcBef>
                          <a:spcPts val="170"/>
                        </a:spcBef>
                      </a:pPr>
                      <a:r>
                        <a:rPr sz="1000" dirty="0">
                          <a:latin typeface="Calibri"/>
                          <a:cs typeface="Calibri"/>
                        </a:rPr>
                        <a:t>Жуматаевич</a:t>
                      </a:r>
                      <a:endParaRPr sz="1000">
                        <a:latin typeface="Calibri"/>
                        <a:cs typeface="Calibri"/>
                      </a:endParaRPr>
                    </a:p>
                  </a:txBody>
                  <a:tcPr marL="0" marR="0" marT="63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spcBef>
                          <a:spcPts val="5"/>
                        </a:spcBef>
                      </a:pPr>
                      <a:r>
                        <a:rPr sz="1000" spc="-5" dirty="0">
                          <a:latin typeface="Calibri"/>
                          <a:cs typeface="Calibri"/>
                        </a:rPr>
                        <a:t>4,71</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spcBef>
                          <a:spcPts val="5"/>
                        </a:spcBef>
                      </a:pPr>
                      <a:r>
                        <a:rPr sz="1000" spc="-5" dirty="0">
                          <a:latin typeface="Calibri"/>
                          <a:cs typeface="Calibri"/>
                        </a:rPr>
                        <a:t>4,63</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spcBef>
                          <a:spcPts val="5"/>
                        </a:spcBef>
                      </a:pPr>
                      <a:r>
                        <a:rPr sz="1000" spc="-5" dirty="0">
                          <a:latin typeface="Calibri"/>
                          <a:cs typeface="Calibri"/>
                        </a:rPr>
                        <a:t>4,73</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spcBef>
                          <a:spcPts val="5"/>
                        </a:spcBef>
                      </a:pPr>
                      <a:r>
                        <a:rPr sz="1000" spc="-5" dirty="0">
                          <a:latin typeface="Calibri"/>
                          <a:cs typeface="Calibri"/>
                        </a:rPr>
                        <a:t>4,71</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spcBef>
                          <a:spcPts val="5"/>
                        </a:spcBef>
                      </a:pPr>
                      <a:r>
                        <a:rPr sz="1000" spc="-5" dirty="0">
                          <a:latin typeface="Calibri"/>
                          <a:cs typeface="Calibri"/>
                        </a:rPr>
                        <a:t>4,49</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spcBef>
                          <a:spcPts val="5"/>
                        </a:spcBef>
                      </a:pPr>
                      <a:r>
                        <a:rPr sz="1000" spc="-5" dirty="0">
                          <a:latin typeface="Calibri"/>
                          <a:cs typeface="Calibri"/>
                        </a:rPr>
                        <a:t>4,61</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spcBef>
                          <a:spcPts val="5"/>
                        </a:spcBef>
                      </a:pPr>
                      <a:r>
                        <a:rPr sz="1000" spc="-5" dirty="0">
                          <a:latin typeface="Calibri"/>
                          <a:cs typeface="Calibri"/>
                        </a:rPr>
                        <a:t>4,59</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spcBef>
                          <a:spcPts val="5"/>
                        </a:spcBef>
                      </a:pPr>
                      <a:r>
                        <a:rPr sz="1000" spc="-5" dirty="0">
                          <a:latin typeface="Calibri"/>
                          <a:cs typeface="Calibri"/>
                        </a:rPr>
                        <a:t>4,73</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spcBef>
                          <a:spcPts val="5"/>
                        </a:spcBef>
                      </a:pPr>
                      <a:r>
                        <a:rPr sz="1000" spc="-5" dirty="0">
                          <a:latin typeface="Calibri"/>
                          <a:cs typeface="Calibri"/>
                        </a:rPr>
                        <a:t>4,68</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200">
                        <a:latin typeface="Times New Roman"/>
                        <a:cs typeface="Times New Roman"/>
                      </a:endParaRPr>
                    </a:p>
                    <a:p>
                      <a:pPr>
                        <a:lnSpc>
                          <a:spcPct val="100000"/>
                        </a:lnSpc>
                        <a:spcBef>
                          <a:spcPts val="15"/>
                        </a:spcBef>
                      </a:pPr>
                      <a:endParaRPr sz="1000">
                        <a:latin typeface="Times New Roman"/>
                        <a:cs typeface="Times New Roman"/>
                      </a:endParaRPr>
                    </a:p>
                    <a:p>
                      <a:pPr algn="r">
                        <a:lnSpc>
                          <a:spcPct val="100000"/>
                        </a:lnSpc>
                        <a:spcBef>
                          <a:spcPts val="5"/>
                        </a:spcBef>
                      </a:pPr>
                      <a:r>
                        <a:rPr sz="1200" b="1" spc="-5" dirty="0">
                          <a:latin typeface="Calibri"/>
                          <a:cs typeface="Calibri"/>
                        </a:rPr>
                        <a:t>4,65</a:t>
                      </a:r>
                      <a:endParaRPr sz="12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spcBef>
                          <a:spcPts val="5"/>
                        </a:spcBef>
                      </a:pPr>
                      <a:r>
                        <a:rPr sz="1000" spc="-5" dirty="0">
                          <a:latin typeface="Calibri"/>
                          <a:cs typeface="Calibri"/>
                        </a:rPr>
                        <a:t>41</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extLst>
                  <a:ext uri="{0D108BD9-81ED-4DB2-BD59-A6C34878D82A}">
                    <a16:rowId xmlns:a16="http://schemas.microsoft.com/office/drawing/2014/main" val="10006"/>
                  </a:ext>
                </a:extLst>
              </a:tr>
              <a:tr h="701014">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marL="1905" algn="ctr">
                        <a:lnSpc>
                          <a:spcPct val="100000"/>
                        </a:lnSpc>
                        <a:spcBef>
                          <a:spcPts val="740"/>
                        </a:spcBef>
                      </a:pPr>
                      <a:r>
                        <a:rPr sz="1000" b="1" spc="-5" dirty="0">
                          <a:solidFill>
                            <a:srgbClr val="FFFFFF"/>
                          </a:solidFill>
                          <a:latin typeface="Calibri"/>
                          <a:cs typeface="Calibri"/>
                        </a:rPr>
                        <a:t>451</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5B9BD4"/>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marL="7620">
                        <a:lnSpc>
                          <a:spcPct val="100000"/>
                        </a:lnSpc>
                        <a:spcBef>
                          <a:spcPts val="740"/>
                        </a:spcBef>
                      </a:pPr>
                      <a:r>
                        <a:rPr sz="1000" dirty="0">
                          <a:latin typeface="Calibri"/>
                          <a:cs typeface="Calibri"/>
                        </a:rPr>
                        <a:t>Өнер</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spcBef>
                          <a:spcPts val="50"/>
                        </a:spcBef>
                      </a:pPr>
                      <a:endParaRPr sz="1400">
                        <a:latin typeface="Times New Roman"/>
                        <a:cs typeface="Times New Roman"/>
                      </a:endParaRPr>
                    </a:p>
                    <a:p>
                      <a:pPr marL="7620">
                        <a:lnSpc>
                          <a:spcPct val="100000"/>
                        </a:lnSpc>
                      </a:pPr>
                      <a:r>
                        <a:rPr sz="1000" dirty="0">
                          <a:latin typeface="Calibri"/>
                          <a:cs typeface="Calibri"/>
                        </a:rPr>
                        <a:t>Бейнелеу</a:t>
                      </a:r>
                      <a:endParaRPr sz="1000">
                        <a:latin typeface="Calibri"/>
                        <a:cs typeface="Calibri"/>
                      </a:endParaRPr>
                    </a:p>
                    <a:p>
                      <a:pPr marL="7620">
                        <a:lnSpc>
                          <a:spcPct val="100000"/>
                        </a:lnSpc>
                        <a:spcBef>
                          <a:spcPts val="190"/>
                        </a:spcBef>
                      </a:pPr>
                      <a:r>
                        <a:rPr sz="1000" dirty="0">
                          <a:latin typeface="Calibri"/>
                          <a:cs typeface="Calibri"/>
                        </a:rPr>
                        <a:t>өнері</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marL="7620">
                        <a:lnSpc>
                          <a:spcPct val="100000"/>
                        </a:lnSpc>
                        <a:spcBef>
                          <a:spcPts val="50"/>
                        </a:spcBef>
                      </a:pPr>
                      <a:r>
                        <a:rPr sz="1000" spc="-5" dirty="0">
                          <a:latin typeface="Calibri"/>
                          <a:cs typeface="Calibri"/>
                        </a:rPr>
                        <a:t>Шаханбаев</a:t>
                      </a:r>
                      <a:endParaRPr sz="1000">
                        <a:latin typeface="Calibri"/>
                        <a:cs typeface="Calibri"/>
                      </a:endParaRPr>
                    </a:p>
                    <a:p>
                      <a:pPr marL="7620">
                        <a:lnSpc>
                          <a:spcPct val="100000"/>
                        </a:lnSpc>
                        <a:spcBef>
                          <a:spcPts val="190"/>
                        </a:spcBef>
                      </a:pPr>
                      <a:r>
                        <a:rPr sz="1000" dirty="0">
                          <a:latin typeface="Calibri"/>
                          <a:cs typeface="Calibri"/>
                        </a:rPr>
                        <a:t>Мурат</a:t>
                      </a:r>
                      <a:endParaRPr sz="1000">
                        <a:latin typeface="Calibri"/>
                        <a:cs typeface="Calibri"/>
                      </a:endParaRPr>
                    </a:p>
                    <a:p>
                      <a:pPr marL="7620">
                        <a:lnSpc>
                          <a:spcPct val="100000"/>
                        </a:lnSpc>
                        <a:spcBef>
                          <a:spcPts val="170"/>
                        </a:spcBef>
                      </a:pPr>
                      <a:r>
                        <a:rPr sz="1000" dirty="0">
                          <a:latin typeface="Calibri"/>
                          <a:cs typeface="Calibri"/>
                        </a:rPr>
                        <a:t>Нурмаганбет</a:t>
                      </a:r>
                      <a:endParaRPr sz="1000">
                        <a:latin typeface="Calibri"/>
                        <a:cs typeface="Calibri"/>
                      </a:endParaRPr>
                    </a:p>
                    <a:p>
                      <a:pPr marL="7620">
                        <a:lnSpc>
                          <a:spcPct val="100000"/>
                        </a:lnSpc>
                        <a:spcBef>
                          <a:spcPts val="190"/>
                        </a:spcBef>
                      </a:pPr>
                      <a:r>
                        <a:rPr sz="1000" dirty="0">
                          <a:latin typeface="Calibri"/>
                          <a:cs typeface="Calibri"/>
                        </a:rPr>
                        <a:t>улы</a:t>
                      </a:r>
                      <a:endParaRPr sz="1000">
                        <a:latin typeface="Calibri"/>
                        <a:cs typeface="Calibri"/>
                      </a:endParaRPr>
                    </a:p>
                  </a:txBody>
                  <a:tcPr marL="0" marR="0" marT="63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5" dirty="0">
                          <a:latin typeface="Calibri"/>
                          <a:cs typeface="Calibri"/>
                        </a:rPr>
                        <a:t>4,89</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5" dirty="0">
                          <a:latin typeface="Calibri"/>
                          <a:cs typeface="Calibri"/>
                        </a:rPr>
                        <a:t>4,86</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5" dirty="0">
                          <a:latin typeface="Calibri"/>
                          <a:cs typeface="Calibri"/>
                        </a:rPr>
                        <a:t>4,86</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5" dirty="0">
                          <a:latin typeface="Calibri"/>
                          <a:cs typeface="Calibri"/>
                        </a:rPr>
                        <a:t>4,86</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5" dirty="0">
                          <a:latin typeface="Calibri"/>
                          <a:cs typeface="Calibri"/>
                        </a:rPr>
                        <a:t>4,67</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5" dirty="0">
                          <a:latin typeface="Calibri"/>
                          <a:cs typeface="Calibri"/>
                        </a:rPr>
                        <a:t>4,83</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5" dirty="0">
                          <a:latin typeface="Calibri"/>
                          <a:cs typeface="Calibri"/>
                        </a:rPr>
                        <a:t>4,89</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5" dirty="0">
                          <a:latin typeface="Calibri"/>
                          <a:cs typeface="Calibri"/>
                        </a:rPr>
                        <a:t>4,86</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5" dirty="0">
                          <a:latin typeface="Calibri"/>
                          <a:cs typeface="Calibri"/>
                        </a:rPr>
                        <a:t>4,83</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spcBef>
                          <a:spcPts val="20"/>
                        </a:spcBef>
                      </a:pPr>
                      <a:endParaRPr sz="1000">
                        <a:latin typeface="Times New Roman"/>
                        <a:cs typeface="Times New Roman"/>
                      </a:endParaRPr>
                    </a:p>
                    <a:p>
                      <a:pPr algn="r">
                        <a:lnSpc>
                          <a:spcPct val="100000"/>
                        </a:lnSpc>
                      </a:pPr>
                      <a:r>
                        <a:rPr sz="1200" b="1" spc="-5" dirty="0">
                          <a:latin typeface="Calibri"/>
                          <a:cs typeface="Calibri"/>
                        </a:rPr>
                        <a:t>4,84</a:t>
                      </a:r>
                      <a:endParaRPr sz="12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gn="r">
                        <a:lnSpc>
                          <a:spcPct val="100000"/>
                        </a:lnSpc>
                        <a:spcBef>
                          <a:spcPts val="740"/>
                        </a:spcBef>
                      </a:pPr>
                      <a:r>
                        <a:rPr sz="1000" spc="-5" dirty="0">
                          <a:latin typeface="Calibri"/>
                          <a:cs typeface="Calibri"/>
                        </a:rPr>
                        <a:t>36</a:t>
                      </a:r>
                      <a:endParaRPr sz="1000" dirty="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119629" y="367462"/>
            <a:ext cx="7787640" cy="866775"/>
          </a:xfrm>
          <a:prstGeom prst="rect">
            <a:avLst/>
          </a:prstGeom>
        </p:spPr>
        <p:txBody>
          <a:bodyPr vert="horz" wrap="square" lIns="0" tIns="11430" rIns="0" bIns="0" rtlCol="0">
            <a:spAutoFit/>
          </a:bodyPr>
          <a:lstStyle/>
          <a:p>
            <a:pPr marL="12065" marR="5080" indent="5715" algn="ctr">
              <a:lnSpc>
                <a:spcPct val="115100"/>
              </a:lnSpc>
              <a:spcBef>
                <a:spcPts val="90"/>
              </a:spcBef>
            </a:pPr>
            <a:r>
              <a:rPr sz="1600" spc="5" dirty="0">
                <a:solidFill>
                  <a:srgbClr val="001F5F"/>
                </a:solidFill>
                <a:latin typeface="Times New Roman"/>
                <a:cs typeface="Times New Roman"/>
              </a:rPr>
              <a:t>202</a:t>
            </a:r>
            <a:r>
              <a:rPr lang="ru-RU" sz="1600" spc="5" dirty="0">
                <a:solidFill>
                  <a:srgbClr val="001F5F"/>
                </a:solidFill>
                <a:latin typeface="Times New Roman"/>
                <a:cs typeface="Times New Roman"/>
              </a:rPr>
              <a:t>2</a:t>
            </a:r>
            <a:r>
              <a:rPr sz="1600" spc="5" dirty="0">
                <a:solidFill>
                  <a:srgbClr val="001F5F"/>
                </a:solidFill>
                <a:latin typeface="Times New Roman"/>
                <a:cs typeface="Times New Roman"/>
              </a:rPr>
              <a:t>-202</a:t>
            </a:r>
            <a:r>
              <a:rPr lang="ru-RU" sz="1600" spc="5" dirty="0">
                <a:solidFill>
                  <a:srgbClr val="001F5F"/>
                </a:solidFill>
                <a:latin typeface="Times New Roman"/>
                <a:cs typeface="Times New Roman"/>
              </a:rPr>
              <a:t>3</a:t>
            </a:r>
            <a:r>
              <a:rPr sz="1600" spc="5" dirty="0">
                <a:solidFill>
                  <a:srgbClr val="001F5F"/>
                </a:solidFill>
                <a:latin typeface="Times New Roman"/>
                <a:cs typeface="Times New Roman"/>
              </a:rPr>
              <a:t> </a:t>
            </a:r>
            <a:r>
              <a:rPr sz="1600" dirty="0">
                <a:solidFill>
                  <a:srgbClr val="001F5F"/>
                </a:solidFill>
                <a:latin typeface="Times New Roman"/>
                <a:cs typeface="Times New Roman"/>
              </a:rPr>
              <a:t>оқу жылының </a:t>
            </a:r>
            <a:r>
              <a:rPr sz="1600" spc="-10" dirty="0">
                <a:solidFill>
                  <a:srgbClr val="001F5F"/>
                </a:solidFill>
                <a:latin typeface="Times New Roman"/>
                <a:cs typeface="Times New Roman"/>
              </a:rPr>
              <a:t>БББ </a:t>
            </a:r>
            <a:r>
              <a:rPr sz="1600" spc="-5" dirty="0">
                <a:solidFill>
                  <a:srgbClr val="001F5F"/>
                </a:solidFill>
                <a:latin typeface="Times New Roman"/>
                <a:cs typeface="Times New Roman"/>
              </a:rPr>
              <a:t>білімгерлерінің </a:t>
            </a:r>
            <a:r>
              <a:rPr sz="1600" dirty="0">
                <a:solidFill>
                  <a:srgbClr val="001F5F"/>
                </a:solidFill>
                <a:latin typeface="Times New Roman"/>
                <a:cs typeface="Times New Roman"/>
              </a:rPr>
              <a:t>оқу </a:t>
            </a:r>
            <a:r>
              <a:rPr sz="1600" spc="5" dirty="0">
                <a:solidFill>
                  <a:srgbClr val="001F5F"/>
                </a:solidFill>
                <a:latin typeface="Times New Roman"/>
                <a:cs typeface="Times New Roman"/>
              </a:rPr>
              <a:t>процесін </a:t>
            </a:r>
            <a:r>
              <a:rPr sz="1600" spc="-20" dirty="0">
                <a:solidFill>
                  <a:srgbClr val="001F5F"/>
                </a:solidFill>
                <a:latin typeface="Times New Roman"/>
                <a:cs typeface="Times New Roman"/>
              </a:rPr>
              <a:t>ұйымдастыру, </a:t>
            </a:r>
            <a:r>
              <a:rPr sz="1600" spc="5" dirty="0">
                <a:solidFill>
                  <a:srgbClr val="001F5F"/>
                </a:solidFill>
                <a:latin typeface="Times New Roman"/>
                <a:cs typeface="Times New Roman"/>
              </a:rPr>
              <a:t>сабақ </a:t>
            </a:r>
            <a:r>
              <a:rPr sz="1600" spc="-15" dirty="0">
                <a:solidFill>
                  <a:srgbClr val="001F5F"/>
                </a:solidFill>
                <a:latin typeface="Times New Roman"/>
                <a:cs typeface="Times New Roman"/>
              </a:rPr>
              <a:t>беру </a:t>
            </a:r>
            <a:r>
              <a:rPr sz="1600" spc="-10" dirty="0">
                <a:solidFill>
                  <a:srgbClr val="001F5F"/>
                </a:solidFill>
                <a:latin typeface="Times New Roman"/>
                <a:cs typeface="Times New Roman"/>
              </a:rPr>
              <a:t> </a:t>
            </a:r>
            <a:r>
              <a:rPr sz="1600" spc="5" dirty="0">
                <a:solidFill>
                  <a:srgbClr val="001F5F"/>
                </a:solidFill>
                <a:latin typeface="Times New Roman"/>
                <a:cs typeface="Times New Roman"/>
              </a:rPr>
              <a:t>сапасына</a:t>
            </a:r>
            <a:r>
              <a:rPr sz="1600" spc="-35" dirty="0">
                <a:solidFill>
                  <a:srgbClr val="001F5F"/>
                </a:solidFill>
                <a:latin typeface="Times New Roman"/>
                <a:cs typeface="Times New Roman"/>
              </a:rPr>
              <a:t> </a:t>
            </a:r>
            <a:r>
              <a:rPr sz="1600" dirty="0">
                <a:solidFill>
                  <a:srgbClr val="001F5F"/>
                </a:solidFill>
                <a:latin typeface="Times New Roman"/>
                <a:cs typeface="Times New Roman"/>
              </a:rPr>
              <a:t>және</a:t>
            </a:r>
            <a:r>
              <a:rPr sz="1600" spc="-10" dirty="0">
                <a:solidFill>
                  <a:srgbClr val="001F5F"/>
                </a:solidFill>
                <a:latin typeface="Times New Roman"/>
                <a:cs typeface="Times New Roman"/>
              </a:rPr>
              <a:t> бағалау</a:t>
            </a:r>
            <a:r>
              <a:rPr sz="1600" spc="-30" dirty="0">
                <a:solidFill>
                  <a:srgbClr val="001F5F"/>
                </a:solidFill>
                <a:latin typeface="Times New Roman"/>
                <a:cs typeface="Times New Roman"/>
              </a:rPr>
              <a:t> </a:t>
            </a:r>
            <a:r>
              <a:rPr sz="1600" spc="5" dirty="0">
                <a:solidFill>
                  <a:srgbClr val="001F5F"/>
                </a:solidFill>
                <a:latin typeface="Times New Roman"/>
                <a:cs typeface="Times New Roman"/>
              </a:rPr>
              <a:t>саясатына</a:t>
            </a:r>
            <a:r>
              <a:rPr sz="1600" spc="-55" dirty="0">
                <a:solidFill>
                  <a:srgbClr val="001F5F"/>
                </a:solidFill>
                <a:latin typeface="Times New Roman"/>
                <a:cs typeface="Times New Roman"/>
              </a:rPr>
              <a:t> </a:t>
            </a:r>
            <a:r>
              <a:rPr sz="1600" spc="-5" dirty="0">
                <a:solidFill>
                  <a:srgbClr val="001F5F"/>
                </a:solidFill>
                <a:latin typeface="Times New Roman"/>
                <a:cs typeface="Times New Roman"/>
              </a:rPr>
              <a:t>қанағаттану</a:t>
            </a:r>
            <a:r>
              <a:rPr sz="1600" spc="-25" dirty="0">
                <a:solidFill>
                  <a:srgbClr val="001F5F"/>
                </a:solidFill>
                <a:latin typeface="Times New Roman"/>
                <a:cs typeface="Times New Roman"/>
              </a:rPr>
              <a:t> </a:t>
            </a:r>
            <a:r>
              <a:rPr sz="1600" spc="-10" dirty="0">
                <a:solidFill>
                  <a:srgbClr val="001F5F"/>
                </a:solidFill>
                <a:latin typeface="Times New Roman"/>
                <a:cs typeface="Times New Roman"/>
              </a:rPr>
              <a:t>деңгейін</a:t>
            </a:r>
            <a:r>
              <a:rPr sz="1600" spc="40" dirty="0">
                <a:solidFill>
                  <a:srgbClr val="001F5F"/>
                </a:solidFill>
                <a:latin typeface="Times New Roman"/>
                <a:cs typeface="Times New Roman"/>
              </a:rPr>
              <a:t> </a:t>
            </a:r>
            <a:r>
              <a:rPr sz="1600" spc="-5" dirty="0">
                <a:solidFill>
                  <a:srgbClr val="001F5F"/>
                </a:solidFill>
                <a:latin typeface="Times New Roman"/>
                <a:cs typeface="Times New Roman"/>
              </a:rPr>
              <a:t>анықтау</a:t>
            </a:r>
            <a:r>
              <a:rPr sz="1600" spc="-50" dirty="0">
                <a:solidFill>
                  <a:srgbClr val="001F5F"/>
                </a:solidFill>
                <a:latin typeface="Times New Roman"/>
                <a:cs typeface="Times New Roman"/>
              </a:rPr>
              <a:t> </a:t>
            </a:r>
            <a:r>
              <a:rPr sz="1600" dirty="0">
                <a:solidFill>
                  <a:srgbClr val="001F5F"/>
                </a:solidFill>
                <a:latin typeface="Times New Roman"/>
                <a:cs typeface="Times New Roman"/>
              </a:rPr>
              <a:t>мақсатында</a:t>
            </a:r>
            <a:r>
              <a:rPr sz="1600" spc="375" dirty="0">
                <a:solidFill>
                  <a:srgbClr val="001F5F"/>
                </a:solidFill>
                <a:latin typeface="Times New Roman"/>
                <a:cs typeface="Times New Roman"/>
              </a:rPr>
              <a:t> </a:t>
            </a:r>
            <a:r>
              <a:rPr sz="1600" spc="-5" dirty="0">
                <a:solidFill>
                  <a:srgbClr val="001F5F"/>
                </a:solidFill>
                <a:latin typeface="Times New Roman"/>
                <a:cs typeface="Times New Roman"/>
              </a:rPr>
              <a:t>Спорт</a:t>
            </a:r>
            <a:r>
              <a:rPr sz="1600" spc="-45" dirty="0">
                <a:solidFill>
                  <a:srgbClr val="001F5F"/>
                </a:solidFill>
                <a:latin typeface="Times New Roman"/>
                <a:cs typeface="Times New Roman"/>
              </a:rPr>
              <a:t> </a:t>
            </a:r>
            <a:r>
              <a:rPr sz="1600" dirty="0">
                <a:solidFill>
                  <a:srgbClr val="001F5F"/>
                </a:solidFill>
                <a:latin typeface="Times New Roman"/>
                <a:cs typeface="Times New Roman"/>
              </a:rPr>
              <a:t>және </a:t>
            </a:r>
            <a:r>
              <a:rPr sz="1600" spc="-385" dirty="0">
                <a:solidFill>
                  <a:srgbClr val="001F5F"/>
                </a:solidFill>
                <a:latin typeface="Times New Roman"/>
                <a:cs typeface="Times New Roman"/>
              </a:rPr>
              <a:t> </a:t>
            </a:r>
            <a:r>
              <a:rPr sz="1600" dirty="0">
                <a:solidFill>
                  <a:srgbClr val="001F5F"/>
                </a:solidFill>
                <a:latin typeface="Times New Roman"/>
                <a:cs typeface="Times New Roman"/>
              </a:rPr>
              <a:t>өнер</a:t>
            </a:r>
            <a:r>
              <a:rPr sz="1600" spc="395" dirty="0">
                <a:solidFill>
                  <a:srgbClr val="001F5F"/>
                </a:solidFill>
                <a:latin typeface="Times New Roman"/>
                <a:cs typeface="Times New Roman"/>
              </a:rPr>
              <a:t> </a:t>
            </a:r>
            <a:r>
              <a:rPr sz="1600" spc="-15" dirty="0" err="1">
                <a:solidFill>
                  <a:srgbClr val="001F5F"/>
                </a:solidFill>
                <a:latin typeface="Times New Roman"/>
                <a:cs typeface="Times New Roman"/>
              </a:rPr>
              <a:t>факультетінің</a:t>
            </a:r>
            <a:r>
              <a:rPr sz="1600" spc="5" dirty="0">
                <a:solidFill>
                  <a:srgbClr val="001F5F"/>
                </a:solidFill>
                <a:latin typeface="Times New Roman"/>
                <a:cs typeface="Times New Roman"/>
              </a:rPr>
              <a:t> </a:t>
            </a:r>
            <a:r>
              <a:rPr sz="1600" spc="-10" dirty="0" err="1">
                <a:solidFill>
                  <a:srgbClr val="001F5F"/>
                </a:solidFill>
                <a:latin typeface="Times New Roman"/>
                <a:cs typeface="Times New Roman"/>
              </a:rPr>
              <a:t>сауалнама</a:t>
            </a:r>
            <a:r>
              <a:rPr lang="kk-KZ" sz="1600" spc="-10" dirty="0">
                <a:solidFill>
                  <a:srgbClr val="001F5F"/>
                </a:solidFill>
                <a:latin typeface="Times New Roman"/>
                <a:cs typeface="Times New Roman"/>
              </a:rPr>
              <a:t>сы</a:t>
            </a:r>
            <a:endParaRPr sz="1600" dirty="0">
              <a:latin typeface="Times New Roman"/>
              <a:cs typeface="Times New Roman"/>
            </a:endParaRPr>
          </a:p>
        </p:txBody>
      </p:sp>
      <p:graphicFrame>
        <p:nvGraphicFramePr>
          <p:cNvPr id="3" name="object 3"/>
          <p:cNvGraphicFramePr>
            <a:graphicFrameLocks noGrp="1"/>
          </p:cNvGraphicFramePr>
          <p:nvPr/>
        </p:nvGraphicFramePr>
        <p:xfrm>
          <a:off x="406603" y="1280541"/>
          <a:ext cx="11239500" cy="4389119"/>
        </p:xfrm>
        <a:graphic>
          <a:graphicData uri="http://schemas.openxmlformats.org/drawingml/2006/table">
            <a:tbl>
              <a:tblPr firstRow="1" bandRow="1">
                <a:tableStyleId>{2D5ABB26-0587-4C30-8999-92F81FD0307C}</a:tableStyleId>
              </a:tblPr>
              <a:tblGrid>
                <a:gridCol w="749300">
                  <a:extLst>
                    <a:ext uri="{9D8B030D-6E8A-4147-A177-3AD203B41FA5}">
                      <a16:colId xmlns:a16="http://schemas.microsoft.com/office/drawing/2014/main" val="20000"/>
                    </a:ext>
                  </a:extLst>
                </a:gridCol>
                <a:gridCol w="749300">
                  <a:extLst>
                    <a:ext uri="{9D8B030D-6E8A-4147-A177-3AD203B41FA5}">
                      <a16:colId xmlns:a16="http://schemas.microsoft.com/office/drawing/2014/main" val="20001"/>
                    </a:ext>
                  </a:extLst>
                </a:gridCol>
                <a:gridCol w="761797">
                  <a:extLst>
                    <a:ext uri="{9D8B030D-6E8A-4147-A177-3AD203B41FA5}">
                      <a16:colId xmlns:a16="http://schemas.microsoft.com/office/drawing/2014/main" val="20002"/>
                    </a:ext>
                  </a:extLst>
                </a:gridCol>
                <a:gridCol w="736803">
                  <a:extLst>
                    <a:ext uri="{9D8B030D-6E8A-4147-A177-3AD203B41FA5}">
                      <a16:colId xmlns:a16="http://schemas.microsoft.com/office/drawing/2014/main" val="20003"/>
                    </a:ext>
                  </a:extLst>
                </a:gridCol>
                <a:gridCol w="749300">
                  <a:extLst>
                    <a:ext uri="{9D8B030D-6E8A-4147-A177-3AD203B41FA5}">
                      <a16:colId xmlns:a16="http://schemas.microsoft.com/office/drawing/2014/main" val="20004"/>
                    </a:ext>
                  </a:extLst>
                </a:gridCol>
                <a:gridCol w="749300">
                  <a:extLst>
                    <a:ext uri="{9D8B030D-6E8A-4147-A177-3AD203B41FA5}">
                      <a16:colId xmlns:a16="http://schemas.microsoft.com/office/drawing/2014/main" val="20005"/>
                    </a:ext>
                  </a:extLst>
                </a:gridCol>
                <a:gridCol w="749300">
                  <a:extLst>
                    <a:ext uri="{9D8B030D-6E8A-4147-A177-3AD203B41FA5}">
                      <a16:colId xmlns:a16="http://schemas.microsoft.com/office/drawing/2014/main" val="20006"/>
                    </a:ext>
                  </a:extLst>
                </a:gridCol>
                <a:gridCol w="749300">
                  <a:extLst>
                    <a:ext uri="{9D8B030D-6E8A-4147-A177-3AD203B41FA5}">
                      <a16:colId xmlns:a16="http://schemas.microsoft.com/office/drawing/2014/main" val="20007"/>
                    </a:ext>
                  </a:extLst>
                </a:gridCol>
                <a:gridCol w="749300">
                  <a:extLst>
                    <a:ext uri="{9D8B030D-6E8A-4147-A177-3AD203B41FA5}">
                      <a16:colId xmlns:a16="http://schemas.microsoft.com/office/drawing/2014/main" val="20008"/>
                    </a:ext>
                  </a:extLst>
                </a:gridCol>
                <a:gridCol w="749300">
                  <a:extLst>
                    <a:ext uri="{9D8B030D-6E8A-4147-A177-3AD203B41FA5}">
                      <a16:colId xmlns:a16="http://schemas.microsoft.com/office/drawing/2014/main" val="20009"/>
                    </a:ext>
                  </a:extLst>
                </a:gridCol>
                <a:gridCol w="749300">
                  <a:extLst>
                    <a:ext uri="{9D8B030D-6E8A-4147-A177-3AD203B41FA5}">
                      <a16:colId xmlns:a16="http://schemas.microsoft.com/office/drawing/2014/main" val="20010"/>
                    </a:ext>
                  </a:extLst>
                </a:gridCol>
                <a:gridCol w="749300">
                  <a:extLst>
                    <a:ext uri="{9D8B030D-6E8A-4147-A177-3AD203B41FA5}">
                      <a16:colId xmlns:a16="http://schemas.microsoft.com/office/drawing/2014/main" val="20011"/>
                    </a:ext>
                  </a:extLst>
                </a:gridCol>
                <a:gridCol w="749300">
                  <a:extLst>
                    <a:ext uri="{9D8B030D-6E8A-4147-A177-3AD203B41FA5}">
                      <a16:colId xmlns:a16="http://schemas.microsoft.com/office/drawing/2014/main" val="20012"/>
                    </a:ext>
                  </a:extLst>
                </a:gridCol>
                <a:gridCol w="749300">
                  <a:extLst>
                    <a:ext uri="{9D8B030D-6E8A-4147-A177-3AD203B41FA5}">
                      <a16:colId xmlns:a16="http://schemas.microsoft.com/office/drawing/2014/main" val="20013"/>
                    </a:ext>
                  </a:extLst>
                </a:gridCol>
                <a:gridCol w="749300">
                  <a:extLst>
                    <a:ext uri="{9D8B030D-6E8A-4147-A177-3AD203B41FA5}">
                      <a16:colId xmlns:a16="http://schemas.microsoft.com/office/drawing/2014/main" val="20014"/>
                    </a:ext>
                  </a:extLst>
                </a:gridCol>
              </a:tblGrid>
              <a:tr h="350520">
                <a:tc>
                  <a:txBody>
                    <a:bodyPr/>
                    <a:lstStyle/>
                    <a:p>
                      <a:pPr algn="ctr">
                        <a:lnSpc>
                          <a:spcPct val="100000"/>
                        </a:lnSpc>
                        <a:spcBef>
                          <a:spcPts val="725"/>
                        </a:spcBef>
                      </a:pPr>
                      <a:r>
                        <a:rPr sz="1000" b="1" dirty="0">
                          <a:solidFill>
                            <a:srgbClr val="FFFFFF"/>
                          </a:solidFill>
                          <a:latin typeface="Calibri"/>
                          <a:cs typeface="Calibri"/>
                        </a:rPr>
                        <a:t>№</a:t>
                      </a:r>
                      <a:endParaRPr sz="1000" dirty="0">
                        <a:latin typeface="Calibri"/>
                        <a:cs typeface="Calibri"/>
                      </a:endParaRPr>
                    </a:p>
                  </a:txBody>
                  <a:tcPr marL="0" marR="0" marT="920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86995">
                        <a:lnSpc>
                          <a:spcPct val="100000"/>
                        </a:lnSpc>
                        <a:spcBef>
                          <a:spcPts val="725"/>
                        </a:spcBef>
                      </a:pPr>
                      <a:r>
                        <a:rPr sz="1000" b="1" dirty="0">
                          <a:solidFill>
                            <a:srgbClr val="FFFFFF"/>
                          </a:solidFill>
                          <a:latin typeface="Calibri"/>
                          <a:cs typeface="Calibri"/>
                        </a:rPr>
                        <a:t>Факультет</a:t>
                      </a:r>
                      <a:endParaRPr sz="1000">
                        <a:latin typeface="Calibri"/>
                        <a:cs typeface="Calibri"/>
                      </a:endParaRPr>
                    </a:p>
                  </a:txBody>
                  <a:tcPr marL="0" marR="0" marT="920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127000">
                        <a:lnSpc>
                          <a:spcPct val="100000"/>
                        </a:lnSpc>
                        <a:spcBef>
                          <a:spcPts val="725"/>
                        </a:spcBef>
                      </a:pPr>
                      <a:r>
                        <a:rPr sz="1000" b="1" dirty="0">
                          <a:solidFill>
                            <a:srgbClr val="FFFFFF"/>
                          </a:solidFill>
                          <a:latin typeface="Calibri"/>
                          <a:cs typeface="Calibri"/>
                        </a:rPr>
                        <a:t>Кафедра</a:t>
                      </a:r>
                      <a:endParaRPr sz="1000">
                        <a:latin typeface="Calibri"/>
                        <a:cs typeface="Calibri"/>
                      </a:endParaRPr>
                    </a:p>
                  </a:txBody>
                  <a:tcPr marL="0" marR="0" marT="920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20320">
                        <a:lnSpc>
                          <a:spcPct val="100000"/>
                        </a:lnSpc>
                        <a:spcBef>
                          <a:spcPts val="35"/>
                        </a:spcBef>
                      </a:pPr>
                      <a:r>
                        <a:rPr sz="1000" b="1" dirty="0">
                          <a:solidFill>
                            <a:srgbClr val="FFFFFF"/>
                          </a:solidFill>
                          <a:latin typeface="Calibri"/>
                          <a:cs typeface="Calibri"/>
                        </a:rPr>
                        <a:t>Оқытушыны</a:t>
                      </a:r>
                      <a:endParaRPr sz="1000">
                        <a:latin typeface="Calibri"/>
                        <a:cs typeface="Calibri"/>
                      </a:endParaRPr>
                    </a:p>
                    <a:p>
                      <a:pPr marL="69215">
                        <a:lnSpc>
                          <a:spcPct val="100000"/>
                        </a:lnSpc>
                        <a:spcBef>
                          <a:spcPts val="190"/>
                        </a:spcBef>
                      </a:pPr>
                      <a:r>
                        <a:rPr sz="1000" b="1" spc="5" dirty="0">
                          <a:solidFill>
                            <a:srgbClr val="FFFFFF"/>
                          </a:solidFill>
                          <a:latin typeface="Calibri"/>
                          <a:cs typeface="Calibri"/>
                        </a:rPr>
                        <a:t>ң</a:t>
                      </a:r>
                      <a:r>
                        <a:rPr sz="1000" b="1" spc="-55" dirty="0">
                          <a:solidFill>
                            <a:srgbClr val="FFFFFF"/>
                          </a:solidFill>
                          <a:latin typeface="Calibri"/>
                          <a:cs typeface="Calibri"/>
                        </a:rPr>
                        <a:t> </a:t>
                      </a:r>
                      <a:r>
                        <a:rPr sz="1000" b="1" spc="5" dirty="0">
                          <a:solidFill>
                            <a:srgbClr val="FFFFFF"/>
                          </a:solidFill>
                          <a:latin typeface="Calibri"/>
                          <a:cs typeface="Calibri"/>
                        </a:rPr>
                        <a:t>аты-жөні</a:t>
                      </a:r>
                      <a:endParaRPr sz="1000">
                        <a:latin typeface="Calibri"/>
                        <a:cs typeface="Calibri"/>
                      </a:endParaRPr>
                    </a:p>
                  </a:txBody>
                  <a:tcPr marL="0" marR="0" marT="444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1270" algn="ctr">
                        <a:lnSpc>
                          <a:spcPct val="100000"/>
                        </a:lnSpc>
                        <a:spcBef>
                          <a:spcPts val="725"/>
                        </a:spcBef>
                      </a:pPr>
                      <a:r>
                        <a:rPr sz="1000" b="1" dirty="0">
                          <a:solidFill>
                            <a:srgbClr val="FFFFFF"/>
                          </a:solidFill>
                          <a:latin typeface="Calibri"/>
                          <a:cs typeface="Calibri"/>
                        </a:rPr>
                        <a:t>Q1</a:t>
                      </a:r>
                      <a:endParaRPr sz="1000">
                        <a:latin typeface="Calibri"/>
                        <a:cs typeface="Calibri"/>
                      </a:endParaRPr>
                    </a:p>
                  </a:txBody>
                  <a:tcPr marL="0" marR="0" marT="920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1905" algn="ctr">
                        <a:lnSpc>
                          <a:spcPct val="100000"/>
                        </a:lnSpc>
                        <a:spcBef>
                          <a:spcPts val="725"/>
                        </a:spcBef>
                      </a:pPr>
                      <a:r>
                        <a:rPr sz="1000" b="1" dirty="0">
                          <a:solidFill>
                            <a:srgbClr val="FFFFFF"/>
                          </a:solidFill>
                          <a:latin typeface="Calibri"/>
                          <a:cs typeface="Calibri"/>
                        </a:rPr>
                        <a:t>Q2</a:t>
                      </a:r>
                      <a:endParaRPr sz="1000">
                        <a:latin typeface="Calibri"/>
                        <a:cs typeface="Calibri"/>
                      </a:endParaRPr>
                    </a:p>
                  </a:txBody>
                  <a:tcPr marL="0" marR="0" marT="920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1270" algn="ctr">
                        <a:lnSpc>
                          <a:spcPct val="100000"/>
                        </a:lnSpc>
                        <a:spcBef>
                          <a:spcPts val="725"/>
                        </a:spcBef>
                      </a:pPr>
                      <a:r>
                        <a:rPr sz="1000" b="1" dirty="0">
                          <a:solidFill>
                            <a:srgbClr val="FFFFFF"/>
                          </a:solidFill>
                          <a:latin typeface="Calibri"/>
                          <a:cs typeface="Calibri"/>
                        </a:rPr>
                        <a:t>Q3</a:t>
                      </a:r>
                      <a:endParaRPr sz="1000">
                        <a:latin typeface="Calibri"/>
                        <a:cs typeface="Calibri"/>
                      </a:endParaRPr>
                    </a:p>
                  </a:txBody>
                  <a:tcPr marL="0" marR="0" marT="920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2540" algn="ctr">
                        <a:lnSpc>
                          <a:spcPct val="100000"/>
                        </a:lnSpc>
                        <a:spcBef>
                          <a:spcPts val="725"/>
                        </a:spcBef>
                      </a:pPr>
                      <a:r>
                        <a:rPr sz="1000" b="1" dirty="0">
                          <a:solidFill>
                            <a:srgbClr val="FFFFFF"/>
                          </a:solidFill>
                          <a:latin typeface="Calibri"/>
                          <a:cs typeface="Calibri"/>
                        </a:rPr>
                        <a:t>Q4</a:t>
                      </a:r>
                      <a:endParaRPr sz="1000">
                        <a:latin typeface="Calibri"/>
                        <a:cs typeface="Calibri"/>
                      </a:endParaRPr>
                    </a:p>
                  </a:txBody>
                  <a:tcPr marL="0" marR="0" marT="920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2540" algn="ctr">
                        <a:lnSpc>
                          <a:spcPct val="100000"/>
                        </a:lnSpc>
                        <a:spcBef>
                          <a:spcPts val="725"/>
                        </a:spcBef>
                      </a:pPr>
                      <a:r>
                        <a:rPr sz="1000" b="1" dirty="0">
                          <a:solidFill>
                            <a:srgbClr val="FFFFFF"/>
                          </a:solidFill>
                          <a:latin typeface="Calibri"/>
                          <a:cs typeface="Calibri"/>
                        </a:rPr>
                        <a:t>Q5</a:t>
                      </a:r>
                      <a:endParaRPr sz="1000">
                        <a:latin typeface="Calibri"/>
                        <a:cs typeface="Calibri"/>
                      </a:endParaRPr>
                    </a:p>
                  </a:txBody>
                  <a:tcPr marL="0" marR="0" marT="920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2540" algn="ctr">
                        <a:lnSpc>
                          <a:spcPct val="100000"/>
                        </a:lnSpc>
                        <a:spcBef>
                          <a:spcPts val="725"/>
                        </a:spcBef>
                      </a:pPr>
                      <a:r>
                        <a:rPr sz="1000" b="1" dirty="0">
                          <a:solidFill>
                            <a:srgbClr val="FFFFFF"/>
                          </a:solidFill>
                          <a:latin typeface="Calibri"/>
                          <a:cs typeface="Calibri"/>
                        </a:rPr>
                        <a:t>Q6</a:t>
                      </a:r>
                      <a:endParaRPr sz="1000">
                        <a:latin typeface="Calibri"/>
                        <a:cs typeface="Calibri"/>
                      </a:endParaRPr>
                    </a:p>
                  </a:txBody>
                  <a:tcPr marL="0" marR="0" marT="920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3175" algn="ctr">
                        <a:lnSpc>
                          <a:spcPct val="100000"/>
                        </a:lnSpc>
                        <a:spcBef>
                          <a:spcPts val="725"/>
                        </a:spcBef>
                      </a:pPr>
                      <a:r>
                        <a:rPr sz="1000" b="1" dirty="0">
                          <a:solidFill>
                            <a:srgbClr val="FFFFFF"/>
                          </a:solidFill>
                          <a:latin typeface="Calibri"/>
                          <a:cs typeface="Calibri"/>
                        </a:rPr>
                        <a:t>Q7</a:t>
                      </a:r>
                      <a:endParaRPr sz="1000">
                        <a:latin typeface="Calibri"/>
                        <a:cs typeface="Calibri"/>
                      </a:endParaRPr>
                    </a:p>
                  </a:txBody>
                  <a:tcPr marL="0" marR="0" marT="920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3810" algn="ctr">
                        <a:lnSpc>
                          <a:spcPct val="100000"/>
                        </a:lnSpc>
                        <a:spcBef>
                          <a:spcPts val="725"/>
                        </a:spcBef>
                      </a:pPr>
                      <a:r>
                        <a:rPr sz="1000" b="1" dirty="0">
                          <a:solidFill>
                            <a:srgbClr val="FFFFFF"/>
                          </a:solidFill>
                          <a:latin typeface="Calibri"/>
                          <a:cs typeface="Calibri"/>
                        </a:rPr>
                        <a:t>Q8</a:t>
                      </a:r>
                      <a:endParaRPr sz="1000">
                        <a:latin typeface="Calibri"/>
                        <a:cs typeface="Calibri"/>
                      </a:endParaRPr>
                    </a:p>
                  </a:txBody>
                  <a:tcPr marL="0" marR="0" marT="920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3810" algn="ctr">
                        <a:lnSpc>
                          <a:spcPct val="100000"/>
                        </a:lnSpc>
                        <a:spcBef>
                          <a:spcPts val="725"/>
                        </a:spcBef>
                      </a:pPr>
                      <a:r>
                        <a:rPr sz="1000" b="1" dirty="0">
                          <a:solidFill>
                            <a:srgbClr val="FFFFFF"/>
                          </a:solidFill>
                          <a:latin typeface="Calibri"/>
                          <a:cs typeface="Calibri"/>
                        </a:rPr>
                        <a:t>Q9</a:t>
                      </a:r>
                      <a:endParaRPr sz="1000">
                        <a:latin typeface="Calibri"/>
                        <a:cs typeface="Calibri"/>
                      </a:endParaRPr>
                    </a:p>
                  </a:txBody>
                  <a:tcPr marL="0" marR="0" marT="920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40640">
                        <a:lnSpc>
                          <a:spcPct val="100000"/>
                        </a:lnSpc>
                        <a:spcBef>
                          <a:spcPts val="605"/>
                        </a:spcBef>
                      </a:pPr>
                      <a:r>
                        <a:rPr sz="1200" b="1" spc="-5" dirty="0">
                          <a:solidFill>
                            <a:srgbClr val="FFFFFF"/>
                          </a:solidFill>
                          <a:latin typeface="Calibri"/>
                          <a:cs typeface="Calibri"/>
                        </a:rPr>
                        <a:t>Орта</a:t>
                      </a:r>
                      <a:r>
                        <a:rPr sz="1200" b="1" spc="-40" dirty="0">
                          <a:solidFill>
                            <a:srgbClr val="FFFFFF"/>
                          </a:solidFill>
                          <a:latin typeface="Calibri"/>
                          <a:cs typeface="Calibri"/>
                        </a:rPr>
                        <a:t> </a:t>
                      </a:r>
                      <a:r>
                        <a:rPr sz="1200" b="1" dirty="0">
                          <a:solidFill>
                            <a:srgbClr val="FFFFFF"/>
                          </a:solidFill>
                          <a:latin typeface="Calibri"/>
                          <a:cs typeface="Calibri"/>
                        </a:rPr>
                        <a:t>ұпай</a:t>
                      </a:r>
                      <a:endParaRPr sz="1200">
                        <a:latin typeface="Calibri"/>
                        <a:cs typeface="Calibri"/>
                      </a:endParaRPr>
                    </a:p>
                  </a:txBody>
                  <a:tcPr marL="0" marR="0" marT="7683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tc>
                  <a:txBody>
                    <a:bodyPr/>
                    <a:lstStyle/>
                    <a:p>
                      <a:pPr marL="4445" algn="ctr">
                        <a:lnSpc>
                          <a:spcPct val="100000"/>
                        </a:lnSpc>
                        <a:spcBef>
                          <a:spcPts val="35"/>
                        </a:spcBef>
                      </a:pPr>
                      <a:r>
                        <a:rPr sz="1000" b="1" spc="-5" dirty="0">
                          <a:solidFill>
                            <a:srgbClr val="FFFFFF"/>
                          </a:solidFill>
                          <a:latin typeface="Calibri"/>
                          <a:cs typeface="Calibri"/>
                        </a:rPr>
                        <a:t>Студент</a:t>
                      </a:r>
                      <a:endParaRPr sz="1000">
                        <a:latin typeface="Calibri"/>
                        <a:cs typeface="Calibri"/>
                      </a:endParaRPr>
                    </a:p>
                    <a:p>
                      <a:pPr marL="3175" algn="ctr">
                        <a:lnSpc>
                          <a:spcPct val="100000"/>
                        </a:lnSpc>
                        <a:spcBef>
                          <a:spcPts val="190"/>
                        </a:spcBef>
                      </a:pPr>
                      <a:r>
                        <a:rPr sz="1000" b="1" dirty="0">
                          <a:solidFill>
                            <a:srgbClr val="FFFFFF"/>
                          </a:solidFill>
                          <a:latin typeface="Calibri"/>
                          <a:cs typeface="Calibri"/>
                        </a:rPr>
                        <a:t>саны</a:t>
                      </a:r>
                      <a:endParaRPr sz="1000">
                        <a:latin typeface="Calibri"/>
                        <a:cs typeface="Calibri"/>
                      </a:endParaRPr>
                    </a:p>
                  </a:txBody>
                  <a:tcPr marL="0" marR="0" marT="444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extLst>
                  <a:ext uri="{0D108BD9-81ED-4DB2-BD59-A6C34878D82A}">
                    <a16:rowId xmlns:a16="http://schemas.microsoft.com/office/drawing/2014/main" val="10000"/>
                  </a:ext>
                </a:extLst>
              </a:tr>
              <a:tr h="350519">
                <a:tc>
                  <a:txBody>
                    <a:bodyPr/>
                    <a:lstStyle/>
                    <a:p>
                      <a:pPr>
                        <a:lnSpc>
                          <a:spcPct val="100000"/>
                        </a:lnSpc>
                        <a:spcBef>
                          <a:spcPts val="35"/>
                        </a:spcBef>
                      </a:pPr>
                      <a:endParaRPr sz="1200">
                        <a:latin typeface="Times New Roman"/>
                        <a:cs typeface="Times New Roman"/>
                      </a:endParaRPr>
                    </a:p>
                    <a:p>
                      <a:pPr marL="1905" algn="ctr">
                        <a:lnSpc>
                          <a:spcPct val="100000"/>
                        </a:lnSpc>
                        <a:spcBef>
                          <a:spcPts val="5"/>
                        </a:spcBef>
                      </a:pPr>
                      <a:r>
                        <a:rPr sz="1000" b="1" spc="-5" dirty="0">
                          <a:solidFill>
                            <a:srgbClr val="FFFFFF"/>
                          </a:solidFill>
                          <a:latin typeface="Calibri"/>
                          <a:cs typeface="Calibri"/>
                        </a:rPr>
                        <a:t>436</a:t>
                      </a:r>
                      <a:endParaRPr sz="1000">
                        <a:latin typeface="Calibri"/>
                        <a:cs typeface="Calibri"/>
                      </a:endParaRPr>
                    </a:p>
                  </a:txBody>
                  <a:tcPr marL="0" marR="0" marT="44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5B9BD4"/>
                    </a:solidFill>
                  </a:tcPr>
                </a:tc>
                <a:tc>
                  <a:txBody>
                    <a:bodyPr/>
                    <a:lstStyle/>
                    <a:p>
                      <a:pPr>
                        <a:lnSpc>
                          <a:spcPct val="100000"/>
                        </a:lnSpc>
                        <a:spcBef>
                          <a:spcPts val="35"/>
                        </a:spcBef>
                      </a:pPr>
                      <a:endParaRPr sz="1200">
                        <a:latin typeface="Times New Roman"/>
                        <a:cs typeface="Times New Roman"/>
                      </a:endParaRPr>
                    </a:p>
                    <a:p>
                      <a:pPr marL="7620">
                        <a:lnSpc>
                          <a:spcPct val="100000"/>
                        </a:lnSpc>
                        <a:spcBef>
                          <a:spcPts val="5"/>
                        </a:spcBef>
                      </a:pPr>
                      <a:r>
                        <a:rPr sz="1000" dirty="0">
                          <a:latin typeface="Calibri"/>
                          <a:cs typeface="Calibri"/>
                        </a:rPr>
                        <a:t>Өнер</a:t>
                      </a:r>
                      <a:endParaRPr sz="1000">
                        <a:latin typeface="Calibri"/>
                        <a:cs typeface="Calibri"/>
                      </a:endParaRPr>
                    </a:p>
                  </a:txBody>
                  <a:tcPr marL="0" marR="0" marT="44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marL="7620">
                        <a:lnSpc>
                          <a:spcPct val="100000"/>
                        </a:lnSpc>
                        <a:spcBef>
                          <a:spcPts val="40"/>
                        </a:spcBef>
                      </a:pPr>
                      <a:r>
                        <a:rPr sz="1000" dirty="0">
                          <a:latin typeface="Calibri"/>
                          <a:cs typeface="Calibri"/>
                        </a:rPr>
                        <a:t>Бейнелеу</a:t>
                      </a:r>
                      <a:endParaRPr sz="1000">
                        <a:latin typeface="Calibri"/>
                        <a:cs typeface="Calibri"/>
                      </a:endParaRPr>
                    </a:p>
                    <a:p>
                      <a:pPr marL="7620">
                        <a:lnSpc>
                          <a:spcPct val="100000"/>
                        </a:lnSpc>
                        <a:spcBef>
                          <a:spcPts val="190"/>
                        </a:spcBef>
                      </a:pPr>
                      <a:r>
                        <a:rPr sz="1000" dirty="0">
                          <a:latin typeface="Calibri"/>
                          <a:cs typeface="Calibri"/>
                        </a:rPr>
                        <a:t>өнері</a:t>
                      </a:r>
                      <a:endParaRPr sz="1000">
                        <a:latin typeface="Calibri"/>
                        <a:cs typeface="Calibri"/>
                      </a:endParaRPr>
                    </a:p>
                  </a:txBody>
                  <a:tcPr marL="0" marR="0" marT="50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marL="7620">
                        <a:lnSpc>
                          <a:spcPct val="100000"/>
                        </a:lnSpc>
                        <a:spcBef>
                          <a:spcPts val="40"/>
                        </a:spcBef>
                      </a:pPr>
                      <a:r>
                        <a:rPr sz="1000" spc="-5" dirty="0">
                          <a:latin typeface="Calibri"/>
                          <a:cs typeface="Calibri"/>
                        </a:rPr>
                        <a:t>Абдуллаева</a:t>
                      </a:r>
                      <a:endParaRPr sz="1000">
                        <a:latin typeface="Calibri"/>
                        <a:cs typeface="Calibri"/>
                      </a:endParaRPr>
                    </a:p>
                    <a:p>
                      <a:pPr marL="7620">
                        <a:lnSpc>
                          <a:spcPct val="100000"/>
                        </a:lnSpc>
                        <a:spcBef>
                          <a:spcPts val="190"/>
                        </a:spcBef>
                      </a:pPr>
                      <a:r>
                        <a:rPr sz="1000" spc="-5" dirty="0">
                          <a:latin typeface="Calibri"/>
                          <a:cs typeface="Calibri"/>
                        </a:rPr>
                        <a:t>Гулнар</a:t>
                      </a:r>
                      <a:endParaRPr sz="1000">
                        <a:latin typeface="Calibri"/>
                        <a:cs typeface="Calibri"/>
                      </a:endParaRPr>
                    </a:p>
                  </a:txBody>
                  <a:tcPr marL="0" marR="0" marT="50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35"/>
                        </a:spcBef>
                      </a:pPr>
                      <a:endParaRPr sz="1200">
                        <a:latin typeface="Times New Roman"/>
                        <a:cs typeface="Times New Roman"/>
                      </a:endParaRPr>
                    </a:p>
                    <a:p>
                      <a:pPr algn="r">
                        <a:lnSpc>
                          <a:spcPct val="100000"/>
                        </a:lnSpc>
                        <a:spcBef>
                          <a:spcPts val="5"/>
                        </a:spcBef>
                      </a:pPr>
                      <a:r>
                        <a:rPr sz="1000" spc="-10" dirty="0">
                          <a:latin typeface="Calibri"/>
                          <a:cs typeface="Calibri"/>
                        </a:rPr>
                        <a:t>4,88</a:t>
                      </a:r>
                      <a:endParaRPr sz="1000">
                        <a:latin typeface="Calibri"/>
                        <a:cs typeface="Calibri"/>
                      </a:endParaRPr>
                    </a:p>
                  </a:txBody>
                  <a:tcPr marL="0" marR="0" marT="44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35"/>
                        </a:spcBef>
                      </a:pPr>
                      <a:endParaRPr sz="1200">
                        <a:latin typeface="Times New Roman"/>
                        <a:cs typeface="Times New Roman"/>
                      </a:endParaRPr>
                    </a:p>
                    <a:p>
                      <a:pPr algn="r">
                        <a:lnSpc>
                          <a:spcPct val="100000"/>
                        </a:lnSpc>
                        <a:spcBef>
                          <a:spcPts val="5"/>
                        </a:spcBef>
                      </a:pPr>
                      <a:r>
                        <a:rPr sz="1000" spc="-10" dirty="0">
                          <a:latin typeface="Calibri"/>
                          <a:cs typeface="Calibri"/>
                        </a:rPr>
                        <a:t>4,85</a:t>
                      </a:r>
                      <a:endParaRPr sz="1000">
                        <a:latin typeface="Calibri"/>
                        <a:cs typeface="Calibri"/>
                      </a:endParaRPr>
                    </a:p>
                  </a:txBody>
                  <a:tcPr marL="0" marR="0" marT="44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35"/>
                        </a:spcBef>
                      </a:pPr>
                      <a:endParaRPr sz="1200">
                        <a:latin typeface="Times New Roman"/>
                        <a:cs typeface="Times New Roman"/>
                      </a:endParaRPr>
                    </a:p>
                    <a:p>
                      <a:pPr algn="r">
                        <a:lnSpc>
                          <a:spcPct val="100000"/>
                        </a:lnSpc>
                        <a:spcBef>
                          <a:spcPts val="5"/>
                        </a:spcBef>
                      </a:pPr>
                      <a:r>
                        <a:rPr sz="1000" spc="-10" dirty="0">
                          <a:latin typeface="Calibri"/>
                          <a:cs typeface="Calibri"/>
                        </a:rPr>
                        <a:t>4,88</a:t>
                      </a:r>
                      <a:endParaRPr sz="1000">
                        <a:latin typeface="Calibri"/>
                        <a:cs typeface="Calibri"/>
                      </a:endParaRPr>
                    </a:p>
                  </a:txBody>
                  <a:tcPr marL="0" marR="0" marT="44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35"/>
                        </a:spcBef>
                      </a:pPr>
                      <a:endParaRPr sz="1200">
                        <a:latin typeface="Times New Roman"/>
                        <a:cs typeface="Times New Roman"/>
                      </a:endParaRPr>
                    </a:p>
                    <a:p>
                      <a:pPr algn="r">
                        <a:lnSpc>
                          <a:spcPct val="100000"/>
                        </a:lnSpc>
                        <a:spcBef>
                          <a:spcPts val="5"/>
                        </a:spcBef>
                      </a:pPr>
                      <a:r>
                        <a:rPr sz="1000" spc="-10" dirty="0">
                          <a:latin typeface="Calibri"/>
                          <a:cs typeface="Calibri"/>
                        </a:rPr>
                        <a:t>4,91</a:t>
                      </a:r>
                      <a:endParaRPr sz="1000">
                        <a:latin typeface="Calibri"/>
                        <a:cs typeface="Calibri"/>
                      </a:endParaRPr>
                    </a:p>
                  </a:txBody>
                  <a:tcPr marL="0" marR="0" marT="44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35"/>
                        </a:spcBef>
                      </a:pPr>
                      <a:endParaRPr sz="1200">
                        <a:latin typeface="Times New Roman"/>
                        <a:cs typeface="Times New Roman"/>
                      </a:endParaRPr>
                    </a:p>
                    <a:p>
                      <a:pPr algn="r">
                        <a:lnSpc>
                          <a:spcPct val="100000"/>
                        </a:lnSpc>
                        <a:spcBef>
                          <a:spcPts val="5"/>
                        </a:spcBef>
                      </a:pPr>
                      <a:r>
                        <a:rPr sz="1000" spc="-10" dirty="0">
                          <a:latin typeface="Calibri"/>
                          <a:cs typeface="Calibri"/>
                        </a:rPr>
                        <a:t>4,79</a:t>
                      </a:r>
                      <a:endParaRPr sz="1000">
                        <a:latin typeface="Calibri"/>
                        <a:cs typeface="Calibri"/>
                      </a:endParaRPr>
                    </a:p>
                  </a:txBody>
                  <a:tcPr marL="0" marR="0" marT="44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35"/>
                        </a:spcBef>
                      </a:pPr>
                      <a:endParaRPr sz="1200">
                        <a:latin typeface="Times New Roman"/>
                        <a:cs typeface="Times New Roman"/>
                      </a:endParaRPr>
                    </a:p>
                    <a:p>
                      <a:pPr algn="r">
                        <a:lnSpc>
                          <a:spcPct val="100000"/>
                        </a:lnSpc>
                        <a:spcBef>
                          <a:spcPts val="5"/>
                        </a:spcBef>
                      </a:pPr>
                      <a:r>
                        <a:rPr sz="1000" spc="-10" dirty="0">
                          <a:latin typeface="Calibri"/>
                          <a:cs typeface="Calibri"/>
                        </a:rPr>
                        <a:t>4,82</a:t>
                      </a:r>
                      <a:endParaRPr sz="1000">
                        <a:latin typeface="Calibri"/>
                        <a:cs typeface="Calibri"/>
                      </a:endParaRPr>
                    </a:p>
                  </a:txBody>
                  <a:tcPr marL="0" marR="0" marT="44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35"/>
                        </a:spcBef>
                      </a:pPr>
                      <a:endParaRPr sz="1200">
                        <a:latin typeface="Times New Roman"/>
                        <a:cs typeface="Times New Roman"/>
                      </a:endParaRPr>
                    </a:p>
                    <a:p>
                      <a:pPr algn="r">
                        <a:lnSpc>
                          <a:spcPct val="100000"/>
                        </a:lnSpc>
                        <a:spcBef>
                          <a:spcPts val="5"/>
                        </a:spcBef>
                      </a:pPr>
                      <a:r>
                        <a:rPr sz="1000" spc="-10" dirty="0">
                          <a:latin typeface="Calibri"/>
                          <a:cs typeface="Calibri"/>
                        </a:rPr>
                        <a:t>4,85</a:t>
                      </a:r>
                      <a:endParaRPr sz="1000">
                        <a:latin typeface="Calibri"/>
                        <a:cs typeface="Calibri"/>
                      </a:endParaRPr>
                    </a:p>
                  </a:txBody>
                  <a:tcPr marL="0" marR="0" marT="44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35"/>
                        </a:spcBef>
                      </a:pPr>
                      <a:endParaRPr sz="1200">
                        <a:latin typeface="Times New Roman"/>
                        <a:cs typeface="Times New Roman"/>
                      </a:endParaRPr>
                    </a:p>
                    <a:p>
                      <a:pPr algn="r">
                        <a:lnSpc>
                          <a:spcPct val="100000"/>
                        </a:lnSpc>
                        <a:spcBef>
                          <a:spcPts val="5"/>
                        </a:spcBef>
                      </a:pPr>
                      <a:r>
                        <a:rPr sz="1000" spc="-10" dirty="0">
                          <a:latin typeface="Calibri"/>
                          <a:cs typeface="Calibri"/>
                        </a:rPr>
                        <a:t>4,85</a:t>
                      </a:r>
                      <a:endParaRPr sz="1000">
                        <a:latin typeface="Calibri"/>
                        <a:cs typeface="Calibri"/>
                      </a:endParaRPr>
                    </a:p>
                  </a:txBody>
                  <a:tcPr marL="0" marR="0" marT="44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35"/>
                        </a:spcBef>
                      </a:pPr>
                      <a:endParaRPr sz="1200">
                        <a:latin typeface="Times New Roman"/>
                        <a:cs typeface="Times New Roman"/>
                      </a:endParaRPr>
                    </a:p>
                    <a:p>
                      <a:pPr algn="r">
                        <a:lnSpc>
                          <a:spcPct val="100000"/>
                        </a:lnSpc>
                        <a:spcBef>
                          <a:spcPts val="5"/>
                        </a:spcBef>
                      </a:pPr>
                      <a:r>
                        <a:rPr sz="1000" spc="-10" dirty="0">
                          <a:latin typeface="Calibri"/>
                          <a:cs typeface="Calibri"/>
                        </a:rPr>
                        <a:t>4,79</a:t>
                      </a:r>
                      <a:endParaRPr sz="1000">
                        <a:latin typeface="Calibri"/>
                        <a:cs typeface="Calibri"/>
                      </a:endParaRPr>
                    </a:p>
                  </a:txBody>
                  <a:tcPr marL="0" marR="0" marT="44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5"/>
                        </a:spcBef>
                      </a:pPr>
                      <a:endParaRPr sz="1000">
                        <a:latin typeface="Times New Roman"/>
                        <a:cs typeface="Times New Roman"/>
                      </a:endParaRPr>
                    </a:p>
                    <a:p>
                      <a:pPr algn="r">
                        <a:lnSpc>
                          <a:spcPct val="100000"/>
                        </a:lnSpc>
                        <a:spcBef>
                          <a:spcPts val="5"/>
                        </a:spcBef>
                      </a:pPr>
                      <a:r>
                        <a:rPr sz="1200" b="1" spc="-5" dirty="0">
                          <a:latin typeface="Calibri"/>
                          <a:cs typeface="Calibri"/>
                        </a:rPr>
                        <a:t>4,85</a:t>
                      </a:r>
                      <a:endParaRPr sz="1200">
                        <a:latin typeface="Calibri"/>
                        <a:cs typeface="Calibri"/>
                      </a:endParaRPr>
                    </a:p>
                  </a:txBody>
                  <a:tcPr marL="0" marR="0" marT="63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tc>
                  <a:txBody>
                    <a:bodyPr/>
                    <a:lstStyle/>
                    <a:p>
                      <a:pPr>
                        <a:lnSpc>
                          <a:spcPct val="100000"/>
                        </a:lnSpc>
                        <a:spcBef>
                          <a:spcPts val="35"/>
                        </a:spcBef>
                      </a:pPr>
                      <a:endParaRPr sz="1200">
                        <a:latin typeface="Times New Roman"/>
                        <a:cs typeface="Times New Roman"/>
                      </a:endParaRPr>
                    </a:p>
                    <a:p>
                      <a:pPr algn="r">
                        <a:lnSpc>
                          <a:spcPct val="100000"/>
                        </a:lnSpc>
                        <a:spcBef>
                          <a:spcPts val="5"/>
                        </a:spcBef>
                      </a:pPr>
                      <a:r>
                        <a:rPr sz="1000" spc="-10" dirty="0">
                          <a:latin typeface="Calibri"/>
                          <a:cs typeface="Calibri"/>
                        </a:rPr>
                        <a:t>33</a:t>
                      </a:r>
                      <a:endParaRPr sz="1000">
                        <a:latin typeface="Calibri"/>
                        <a:cs typeface="Calibri"/>
                      </a:endParaRPr>
                    </a:p>
                  </a:txBody>
                  <a:tcPr marL="0" marR="0" marT="444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extLst>
                  <a:ext uri="{0D108BD9-81ED-4DB2-BD59-A6C34878D82A}">
                    <a16:rowId xmlns:a16="http://schemas.microsoft.com/office/drawing/2014/main" val="10001"/>
                  </a:ext>
                </a:extLst>
              </a:tr>
              <a:tr h="525780">
                <a:tc>
                  <a:txBody>
                    <a:bodyPr/>
                    <a:lstStyle/>
                    <a:p>
                      <a:pPr>
                        <a:lnSpc>
                          <a:spcPct val="100000"/>
                        </a:lnSpc>
                      </a:pPr>
                      <a:endParaRPr sz="1000">
                        <a:latin typeface="Times New Roman"/>
                        <a:cs typeface="Times New Roman"/>
                      </a:endParaRPr>
                    </a:p>
                    <a:p>
                      <a:pPr>
                        <a:lnSpc>
                          <a:spcPct val="100000"/>
                        </a:lnSpc>
                        <a:spcBef>
                          <a:spcPts val="40"/>
                        </a:spcBef>
                      </a:pPr>
                      <a:endParaRPr sz="1400">
                        <a:latin typeface="Times New Roman"/>
                        <a:cs typeface="Times New Roman"/>
                      </a:endParaRPr>
                    </a:p>
                    <a:p>
                      <a:pPr marL="1905" algn="ctr">
                        <a:lnSpc>
                          <a:spcPct val="100000"/>
                        </a:lnSpc>
                      </a:pPr>
                      <a:r>
                        <a:rPr sz="1000" b="1" spc="-5" dirty="0">
                          <a:solidFill>
                            <a:srgbClr val="FFFFFF"/>
                          </a:solidFill>
                          <a:latin typeface="Calibri"/>
                          <a:cs typeface="Calibri"/>
                        </a:rPr>
                        <a:t>437</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5B9BD4"/>
                    </a:solidFill>
                  </a:tcPr>
                </a:tc>
                <a:tc>
                  <a:txBody>
                    <a:bodyPr/>
                    <a:lstStyle/>
                    <a:p>
                      <a:pPr>
                        <a:lnSpc>
                          <a:spcPct val="100000"/>
                        </a:lnSpc>
                      </a:pPr>
                      <a:endParaRPr sz="1000">
                        <a:latin typeface="Times New Roman"/>
                        <a:cs typeface="Times New Roman"/>
                      </a:endParaRPr>
                    </a:p>
                    <a:p>
                      <a:pPr>
                        <a:lnSpc>
                          <a:spcPct val="100000"/>
                        </a:lnSpc>
                        <a:spcBef>
                          <a:spcPts val="40"/>
                        </a:spcBef>
                      </a:pPr>
                      <a:endParaRPr sz="1400">
                        <a:latin typeface="Times New Roman"/>
                        <a:cs typeface="Times New Roman"/>
                      </a:endParaRPr>
                    </a:p>
                    <a:p>
                      <a:pPr marL="7620">
                        <a:lnSpc>
                          <a:spcPct val="100000"/>
                        </a:lnSpc>
                      </a:pPr>
                      <a:r>
                        <a:rPr sz="1000" dirty="0">
                          <a:latin typeface="Calibri"/>
                          <a:cs typeface="Calibri"/>
                        </a:rPr>
                        <a:t>Өнер</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35"/>
                        </a:spcBef>
                      </a:pPr>
                      <a:endParaRPr sz="1200">
                        <a:latin typeface="Times New Roman"/>
                        <a:cs typeface="Times New Roman"/>
                      </a:endParaRPr>
                    </a:p>
                    <a:p>
                      <a:pPr marL="7620">
                        <a:lnSpc>
                          <a:spcPct val="100000"/>
                        </a:lnSpc>
                        <a:spcBef>
                          <a:spcPts val="5"/>
                        </a:spcBef>
                      </a:pPr>
                      <a:r>
                        <a:rPr sz="1000" dirty="0">
                          <a:latin typeface="Calibri"/>
                          <a:cs typeface="Calibri"/>
                        </a:rPr>
                        <a:t>Бейнелеу</a:t>
                      </a:r>
                      <a:endParaRPr sz="1000">
                        <a:latin typeface="Calibri"/>
                        <a:cs typeface="Calibri"/>
                      </a:endParaRPr>
                    </a:p>
                    <a:p>
                      <a:pPr marL="7620">
                        <a:lnSpc>
                          <a:spcPct val="100000"/>
                        </a:lnSpc>
                        <a:spcBef>
                          <a:spcPts val="190"/>
                        </a:spcBef>
                      </a:pPr>
                      <a:r>
                        <a:rPr sz="1000" dirty="0">
                          <a:latin typeface="Calibri"/>
                          <a:cs typeface="Calibri"/>
                        </a:rPr>
                        <a:t>өнері</a:t>
                      </a:r>
                      <a:endParaRPr sz="1000">
                        <a:latin typeface="Calibri"/>
                        <a:cs typeface="Calibri"/>
                      </a:endParaRPr>
                    </a:p>
                  </a:txBody>
                  <a:tcPr marL="0" marR="0" marT="44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marL="7620">
                        <a:lnSpc>
                          <a:spcPct val="100000"/>
                        </a:lnSpc>
                        <a:spcBef>
                          <a:spcPts val="40"/>
                        </a:spcBef>
                      </a:pPr>
                      <a:r>
                        <a:rPr sz="1000" spc="-5" dirty="0">
                          <a:latin typeface="Calibri"/>
                          <a:cs typeface="Calibri"/>
                        </a:rPr>
                        <a:t>Ауелбеков</a:t>
                      </a:r>
                      <a:endParaRPr sz="1000">
                        <a:latin typeface="Calibri"/>
                        <a:cs typeface="Calibri"/>
                      </a:endParaRPr>
                    </a:p>
                    <a:p>
                      <a:pPr marL="7620">
                        <a:lnSpc>
                          <a:spcPct val="100000"/>
                        </a:lnSpc>
                        <a:spcBef>
                          <a:spcPts val="190"/>
                        </a:spcBef>
                      </a:pPr>
                      <a:r>
                        <a:rPr sz="1000" dirty="0">
                          <a:latin typeface="Calibri"/>
                          <a:cs typeface="Calibri"/>
                        </a:rPr>
                        <a:t>Ержан</a:t>
                      </a:r>
                      <a:endParaRPr sz="1000">
                        <a:latin typeface="Calibri"/>
                        <a:cs typeface="Calibri"/>
                      </a:endParaRPr>
                    </a:p>
                    <a:p>
                      <a:pPr marL="7620">
                        <a:lnSpc>
                          <a:spcPct val="100000"/>
                        </a:lnSpc>
                        <a:spcBef>
                          <a:spcPts val="170"/>
                        </a:spcBef>
                      </a:pPr>
                      <a:r>
                        <a:rPr sz="1000" dirty="0">
                          <a:latin typeface="Calibri"/>
                          <a:cs typeface="Calibri"/>
                        </a:rPr>
                        <a:t>Бураханович</a:t>
                      </a:r>
                      <a:endParaRPr sz="1000">
                        <a:latin typeface="Calibri"/>
                        <a:cs typeface="Calibri"/>
                      </a:endParaRPr>
                    </a:p>
                  </a:txBody>
                  <a:tcPr marL="0" marR="0" marT="50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0"/>
                        </a:spcBef>
                      </a:pPr>
                      <a:endParaRPr sz="1400">
                        <a:latin typeface="Times New Roman"/>
                        <a:cs typeface="Times New Roman"/>
                      </a:endParaRPr>
                    </a:p>
                    <a:p>
                      <a:pPr algn="r">
                        <a:lnSpc>
                          <a:spcPct val="100000"/>
                        </a:lnSpc>
                      </a:pPr>
                      <a:r>
                        <a:rPr sz="1000" spc="-10" dirty="0">
                          <a:latin typeface="Calibri"/>
                          <a:cs typeface="Calibri"/>
                        </a:rPr>
                        <a:t>4,94</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0"/>
                        </a:spcBef>
                      </a:pPr>
                      <a:endParaRPr sz="1400">
                        <a:latin typeface="Times New Roman"/>
                        <a:cs typeface="Times New Roman"/>
                      </a:endParaRPr>
                    </a:p>
                    <a:p>
                      <a:pPr algn="r">
                        <a:lnSpc>
                          <a:spcPct val="100000"/>
                        </a:lnSpc>
                      </a:pPr>
                      <a:r>
                        <a:rPr sz="1000" spc="-10" dirty="0">
                          <a:latin typeface="Calibri"/>
                          <a:cs typeface="Calibri"/>
                        </a:rPr>
                        <a:t>4,95</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0"/>
                        </a:spcBef>
                      </a:pPr>
                      <a:endParaRPr sz="1400">
                        <a:latin typeface="Times New Roman"/>
                        <a:cs typeface="Times New Roman"/>
                      </a:endParaRPr>
                    </a:p>
                    <a:p>
                      <a:pPr algn="r">
                        <a:lnSpc>
                          <a:spcPct val="100000"/>
                        </a:lnSpc>
                      </a:pPr>
                      <a:r>
                        <a:rPr sz="1000" spc="-10" dirty="0">
                          <a:latin typeface="Calibri"/>
                          <a:cs typeface="Calibri"/>
                        </a:rPr>
                        <a:t>4,95</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0"/>
                        </a:spcBef>
                      </a:pPr>
                      <a:endParaRPr sz="1400">
                        <a:latin typeface="Times New Roman"/>
                        <a:cs typeface="Times New Roman"/>
                      </a:endParaRPr>
                    </a:p>
                    <a:p>
                      <a:pPr algn="r">
                        <a:lnSpc>
                          <a:spcPct val="100000"/>
                        </a:lnSpc>
                      </a:pPr>
                      <a:r>
                        <a:rPr sz="1000" spc="-5" dirty="0">
                          <a:latin typeface="Calibri"/>
                          <a:cs typeface="Calibri"/>
                        </a:rPr>
                        <a:t>4,9</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0"/>
                        </a:spcBef>
                      </a:pPr>
                      <a:endParaRPr sz="1400">
                        <a:latin typeface="Times New Roman"/>
                        <a:cs typeface="Times New Roman"/>
                      </a:endParaRPr>
                    </a:p>
                    <a:p>
                      <a:pPr algn="r">
                        <a:lnSpc>
                          <a:spcPct val="100000"/>
                        </a:lnSpc>
                      </a:pPr>
                      <a:r>
                        <a:rPr sz="1000" spc="-10" dirty="0">
                          <a:latin typeface="Calibri"/>
                          <a:cs typeface="Calibri"/>
                        </a:rPr>
                        <a:t>4,86</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0"/>
                        </a:spcBef>
                      </a:pPr>
                      <a:endParaRPr sz="1400">
                        <a:latin typeface="Times New Roman"/>
                        <a:cs typeface="Times New Roman"/>
                      </a:endParaRPr>
                    </a:p>
                    <a:p>
                      <a:pPr algn="r">
                        <a:lnSpc>
                          <a:spcPct val="100000"/>
                        </a:lnSpc>
                      </a:pPr>
                      <a:r>
                        <a:rPr sz="1000" spc="-10" dirty="0">
                          <a:latin typeface="Calibri"/>
                          <a:cs typeface="Calibri"/>
                        </a:rPr>
                        <a:t>4,92</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0"/>
                        </a:spcBef>
                      </a:pPr>
                      <a:endParaRPr sz="1400">
                        <a:latin typeface="Times New Roman"/>
                        <a:cs typeface="Times New Roman"/>
                      </a:endParaRPr>
                    </a:p>
                    <a:p>
                      <a:pPr algn="r">
                        <a:lnSpc>
                          <a:spcPct val="100000"/>
                        </a:lnSpc>
                      </a:pPr>
                      <a:r>
                        <a:rPr sz="1000" spc="-10" dirty="0">
                          <a:latin typeface="Calibri"/>
                          <a:cs typeface="Calibri"/>
                        </a:rPr>
                        <a:t>4,93</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0"/>
                        </a:spcBef>
                      </a:pPr>
                      <a:endParaRPr sz="1400">
                        <a:latin typeface="Times New Roman"/>
                        <a:cs typeface="Times New Roman"/>
                      </a:endParaRPr>
                    </a:p>
                    <a:p>
                      <a:pPr algn="r">
                        <a:lnSpc>
                          <a:spcPct val="100000"/>
                        </a:lnSpc>
                      </a:pPr>
                      <a:r>
                        <a:rPr sz="1000" spc="-10" dirty="0">
                          <a:latin typeface="Calibri"/>
                          <a:cs typeface="Calibri"/>
                        </a:rPr>
                        <a:t>4,92</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0"/>
                        </a:spcBef>
                      </a:pPr>
                      <a:endParaRPr sz="1400">
                        <a:latin typeface="Times New Roman"/>
                        <a:cs typeface="Times New Roman"/>
                      </a:endParaRPr>
                    </a:p>
                    <a:p>
                      <a:pPr algn="r">
                        <a:lnSpc>
                          <a:spcPct val="100000"/>
                        </a:lnSpc>
                      </a:pPr>
                      <a:r>
                        <a:rPr sz="1000" spc="-5" dirty="0">
                          <a:latin typeface="Calibri"/>
                          <a:cs typeface="Calibri"/>
                        </a:rPr>
                        <a:t>4,9</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200">
                        <a:latin typeface="Times New Roman"/>
                        <a:cs typeface="Times New Roman"/>
                      </a:endParaRPr>
                    </a:p>
                    <a:p>
                      <a:pPr>
                        <a:lnSpc>
                          <a:spcPct val="100000"/>
                        </a:lnSpc>
                        <a:spcBef>
                          <a:spcPts val="10"/>
                        </a:spcBef>
                      </a:pPr>
                      <a:endParaRPr sz="1000">
                        <a:latin typeface="Times New Roman"/>
                        <a:cs typeface="Times New Roman"/>
                      </a:endParaRPr>
                    </a:p>
                    <a:p>
                      <a:pPr algn="r">
                        <a:lnSpc>
                          <a:spcPct val="100000"/>
                        </a:lnSpc>
                      </a:pPr>
                      <a:r>
                        <a:rPr sz="1200" b="1" spc="-5" dirty="0">
                          <a:latin typeface="Calibri"/>
                          <a:cs typeface="Calibri"/>
                        </a:rPr>
                        <a:t>4,92</a:t>
                      </a:r>
                      <a:endParaRPr sz="12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0"/>
                        </a:spcBef>
                      </a:pPr>
                      <a:endParaRPr sz="1400">
                        <a:latin typeface="Times New Roman"/>
                        <a:cs typeface="Times New Roman"/>
                      </a:endParaRPr>
                    </a:p>
                    <a:p>
                      <a:pPr algn="r">
                        <a:lnSpc>
                          <a:spcPct val="100000"/>
                        </a:lnSpc>
                      </a:pPr>
                      <a:r>
                        <a:rPr sz="1000" spc="-10" dirty="0">
                          <a:latin typeface="Calibri"/>
                          <a:cs typeface="Calibri"/>
                        </a:rPr>
                        <a:t>86</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extLst>
                  <a:ext uri="{0D108BD9-81ED-4DB2-BD59-A6C34878D82A}">
                    <a16:rowId xmlns:a16="http://schemas.microsoft.com/office/drawing/2014/main" val="10002"/>
                  </a:ext>
                </a:extLst>
              </a:tr>
              <a:tr h="701039">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marL="1905" algn="ctr">
                        <a:lnSpc>
                          <a:spcPct val="100000"/>
                        </a:lnSpc>
                        <a:spcBef>
                          <a:spcPts val="735"/>
                        </a:spcBef>
                      </a:pPr>
                      <a:r>
                        <a:rPr sz="1000" b="1" spc="-5" dirty="0">
                          <a:solidFill>
                            <a:srgbClr val="FFFFFF"/>
                          </a:solidFill>
                          <a:latin typeface="Calibri"/>
                          <a:cs typeface="Calibri"/>
                        </a:rPr>
                        <a:t>438</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5B9BD4"/>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marL="7620">
                        <a:lnSpc>
                          <a:spcPct val="100000"/>
                        </a:lnSpc>
                        <a:spcBef>
                          <a:spcPts val="735"/>
                        </a:spcBef>
                      </a:pPr>
                      <a:r>
                        <a:rPr sz="1000" dirty="0">
                          <a:latin typeface="Calibri"/>
                          <a:cs typeface="Calibri"/>
                        </a:rPr>
                        <a:t>Өнер</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spcBef>
                          <a:spcPts val="20"/>
                        </a:spcBef>
                      </a:pPr>
                      <a:endParaRPr sz="1250">
                        <a:latin typeface="Times New Roman"/>
                        <a:cs typeface="Times New Roman"/>
                      </a:endParaRPr>
                    </a:p>
                    <a:p>
                      <a:pPr marL="7620" marR="212090">
                        <a:lnSpc>
                          <a:spcPct val="115999"/>
                        </a:lnSpc>
                        <a:spcBef>
                          <a:spcPts val="5"/>
                        </a:spcBef>
                      </a:pPr>
                      <a:r>
                        <a:rPr sz="1000" spc="5" dirty="0">
                          <a:latin typeface="Calibri"/>
                          <a:cs typeface="Calibri"/>
                        </a:rPr>
                        <a:t>Б</a:t>
                      </a:r>
                      <a:r>
                        <a:rPr sz="1000" dirty="0">
                          <a:latin typeface="Calibri"/>
                          <a:cs typeface="Calibri"/>
                        </a:rPr>
                        <a:t>е</a:t>
                      </a:r>
                      <a:r>
                        <a:rPr sz="1000" spc="5" dirty="0">
                          <a:latin typeface="Calibri"/>
                          <a:cs typeface="Calibri"/>
                        </a:rPr>
                        <a:t>й</a:t>
                      </a:r>
                      <a:r>
                        <a:rPr sz="1000" spc="-15" dirty="0">
                          <a:latin typeface="Calibri"/>
                          <a:cs typeface="Calibri"/>
                        </a:rPr>
                        <a:t>н</a:t>
                      </a:r>
                      <a:r>
                        <a:rPr sz="1000" dirty="0">
                          <a:latin typeface="Calibri"/>
                          <a:cs typeface="Calibri"/>
                        </a:rPr>
                        <a:t>е</a:t>
                      </a:r>
                      <a:r>
                        <a:rPr sz="1000" spc="-10" dirty="0">
                          <a:latin typeface="Calibri"/>
                          <a:cs typeface="Calibri"/>
                        </a:rPr>
                        <a:t>л</a:t>
                      </a:r>
                      <a:r>
                        <a:rPr sz="1000" dirty="0">
                          <a:latin typeface="Calibri"/>
                          <a:cs typeface="Calibri"/>
                        </a:rPr>
                        <a:t>еу  өнері</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marL="7620">
                        <a:lnSpc>
                          <a:spcPct val="100000"/>
                        </a:lnSpc>
                        <a:spcBef>
                          <a:spcPts val="40"/>
                        </a:spcBef>
                      </a:pPr>
                      <a:r>
                        <a:rPr sz="1000" dirty="0">
                          <a:latin typeface="Calibri"/>
                          <a:cs typeface="Calibri"/>
                        </a:rPr>
                        <a:t>Бейсенбеков</a:t>
                      </a:r>
                      <a:endParaRPr sz="1000">
                        <a:latin typeface="Calibri"/>
                        <a:cs typeface="Calibri"/>
                      </a:endParaRPr>
                    </a:p>
                    <a:p>
                      <a:pPr marL="7620" marR="50165">
                        <a:lnSpc>
                          <a:spcPct val="115100"/>
                        </a:lnSpc>
                        <a:spcBef>
                          <a:spcPts val="10"/>
                        </a:spcBef>
                      </a:pPr>
                      <a:r>
                        <a:rPr sz="1000" dirty="0">
                          <a:latin typeface="Calibri"/>
                          <a:cs typeface="Calibri"/>
                        </a:rPr>
                        <a:t>Жалгасбек </a:t>
                      </a:r>
                      <a:r>
                        <a:rPr sz="1000" spc="5" dirty="0">
                          <a:latin typeface="Calibri"/>
                          <a:cs typeface="Calibri"/>
                        </a:rPr>
                        <a:t> Ж</a:t>
                      </a:r>
                      <a:r>
                        <a:rPr sz="1000" dirty="0">
                          <a:latin typeface="Calibri"/>
                          <a:cs typeface="Calibri"/>
                        </a:rPr>
                        <a:t>аппар</a:t>
                      </a:r>
                      <a:r>
                        <a:rPr sz="1000" spc="-15" dirty="0">
                          <a:latin typeface="Calibri"/>
                          <a:cs typeface="Calibri"/>
                        </a:rPr>
                        <a:t>б</a:t>
                      </a:r>
                      <a:r>
                        <a:rPr sz="1000" dirty="0">
                          <a:latin typeface="Calibri"/>
                          <a:cs typeface="Calibri"/>
                        </a:rPr>
                        <a:t>е</a:t>
                      </a:r>
                      <a:r>
                        <a:rPr sz="1000" spc="-10" dirty="0">
                          <a:latin typeface="Calibri"/>
                          <a:cs typeface="Calibri"/>
                        </a:rPr>
                        <a:t>к</a:t>
                      </a:r>
                      <a:r>
                        <a:rPr sz="1000" dirty="0">
                          <a:latin typeface="Calibri"/>
                          <a:cs typeface="Calibri"/>
                        </a:rPr>
                        <a:t>о  вич</a:t>
                      </a:r>
                      <a:endParaRPr sz="1000">
                        <a:latin typeface="Calibri"/>
                        <a:cs typeface="Calibri"/>
                      </a:endParaRPr>
                    </a:p>
                  </a:txBody>
                  <a:tcPr marL="0" marR="0" marT="50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35"/>
                        </a:spcBef>
                      </a:pPr>
                      <a:r>
                        <a:rPr sz="1000" spc="-10" dirty="0">
                          <a:latin typeface="Calibri"/>
                          <a:cs typeface="Calibri"/>
                        </a:rPr>
                        <a:t>4,41</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35"/>
                        </a:spcBef>
                      </a:pPr>
                      <a:r>
                        <a:rPr sz="1000" spc="-10" dirty="0">
                          <a:latin typeface="Calibri"/>
                          <a:cs typeface="Calibri"/>
                        </a:rPr>
                        <a:t>4,26</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35"/>
                        </a:spcBef>
                      </a:pPr>
                      <a:r>
                        <a:rPr sz="1000" spc="-10" dirty="0">
                          <a:latin typeface="Calibri"/>
                          <a:cs typeface="Calibri"/>
                        </a:rPr>
                        <a:t>4,33</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35"/>
                        </a:spcBef>
                      </a:pPr>
                      <a:r>
                        <a:rPr sz="1000" spc="-10" dirty="0">
                          <a:latin typeface="Calibri"/>
                          <a:cs typeface="Calibri"/>
                        </a:rPr>
                        <a:t>4,33</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35"/>
                        </a:spcBef>
                      </a:pPr>
                      <a:r>
                        <a:rPr sz="1000" spc="-10" dirty="0">
                          <a:latin typeface="Calibri"/>
                          <a:cs typeface="Calibri"/>
                        </a:rPr>
                        <a:t>4,07</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35"/>
                        </a:spcBef>
                      </a:pPr>
                      <a:r>
                        <a:rPr sz="1000" spc="-10" dirty="0">
                          <a:latin typeface="Calibri"/>
                          <a:cs typeface="Calibri"/>
                        </a:rPr>
                        <a:t>4,41</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35"/>
                        </a:spcBef>
                      </a:pPr>
                      <a:r>
                        <a:rPr sz="1000" spc="-10" dirty="0">
                          <a:latin typeface="Calibri"/>
                          <a:cs typeface="Calibri"/>
                        </a:rPr>
                        <a:t>4,07</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35"/>
                        </a:spcBef>
                      </a:pPr>
                      <a:r>
                        <a:rPr sz="1000" spc="-10" dirty="0">
                          <a:latin typeface="Calibri"/>
                          <a:cs typeface="Calibri"/>
                        </a:rPr>
                        <a:t>4,33</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35"/>
                        </a:spcBef>
                      </a:pPr>
                      <a:r>
                        <a:rPr sz="1000" spc="-10" dirty="0">
                          <a:latin typeface="Calibri"/>
                          <a:cs typeface="Calibri"/>
                        </a:rPr>
                        <a:t>4,41</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spcBef>
                          <a:spcPts val="10"/>
                        </a:spcBef>
                      </a:pPr>
                      <a:endParaRPr sz="1000">
                        <a:latin typeface="Times New Roman"/>
                        <a:cs typeface="Times New Roman"/>
                      </a:endParaRPr>
                    </a:p>
                    <a:p>
                      <a:pPr algn="r">
                        <a:lnSpc>
                          <a:spcPct val="100000"/>
                        </a:lnSpc>
                        <a:spcBef>
                          <a:spcPts val="5"/>
                        </a:spcBef>
                      </a:pPr>
                      <a:r>
                        <a:rPr sz="1200" b="1" spc="-5" dirty="0">
                          <a:latin typeface="Calibri"/>
                          <a:cs typeface="Calibri"/>
                        </a:rPr>
                        <a:t>4,29</a:t>
                      </a:r>
                      <a:endParaRPr sz="12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35"/>
                        </a:spcBef>
                      </a:pPr>
                      <a:r>
                        <a:rPr sz="1000" spc="-10" dirty="0">
                          <a:latin typeface="Calibri"/>
                          <a:cs typeface="Calibri"/>
                        </a:rPr>
                        <a:t>27</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extLst>
                  <a:ext uri="{0D108BD9-81ED-4DB2-BD59-A6C34878D82A}">
                    <a16:rowId xmlns:a16="http://schemas.microsoft.com/office/drawing/2014/main" val="10003"/>
                  </a:ext>
                </a:extLst>
              </a:tr>
              <a:tr h="525780">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marL="1905" algn="ctr">
                        <a:lnSpc>
                          <a:spcPct val="100000"/>
                        </a:lnSpc>
                      </a:pPr>
                      <a:r>
                        <a:rPr sz="1000" b="1" spc="-5" dirty="0">
                          <a:solidFill>
                            <a:srgbClr val="FFFFFF"/>
                          </a:solidFill>
                          <a:latin typeface="Calibri"/>
                          <a:cs typeface="Calibri"/>
                        </a:rPr>
                        <a:t>440</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5B9BD4"/>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marL="7620">
                        <a:lnSpc>
                          <a:spcPct val="100000"/>
                        </a:lnSpc>
                      </a:pPr>
                      <a:r>
                        <a:rPr sz="1000" dirty="0">
                          <a:latin typeface="Calibri"/>
                          <a:cs typeface="Calibri"/>
                        </a:rPr>
                        <a:t>Өнер</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40"/>
                        </a:spcBef>
                      </a:pPr>
                      <a:endParaRPr sz="1200">
                        <a:latin typeface="Times New Roman"/>
                        <a:cs typeface="Times New Roman"/>
                      </a:endParaRPr>
                    </a:p>
                    <a:p>
                      <a:pPr marL="7620">
                        <a:lnSpc>
                          <a:spcPct val="100000"/>
                        </a:lnSpc>
                        <a:spcBef>
                          <a:spcPts val="5"/>
                        </a:spcBef>
                      </a:pPr>
                      <a:r>
                        <a:rPr sz="1000" dirty="0">
                          <a:latin typeface="Calibri"/>
                          <a:cs typeface="Calibri"/>
                        </a:rPr>
                        <a:t>Бейнелеу</a:t>
                      </a:r>
                      <a:endParaRPr sz="1000">
                        <a:latin typeface="Calibri"/>
                        <a:cs typeface="Calibri"/>
                      </a:endParaRPr>
                    </a:p>
                    <a:p>
                      <a:pPr marL="7620">
                        <a:lnSpc>
                          <a:spcPct val="100000"/>
                        </a:lnSpc>
                        <a:spcBef>
                          <a:spcPts val="190"/>
                        </a:spcBef>
                      </a:pPr>
                      <a:r>
                        <a:rPr sz="1000" dirty="0">
                          <a:latin typeface="Calibri"/>
                          <a:cs typeface="Calibri"/>
                        </a:rPr>
                        <a:t>өнері</a:t>
                      </a:r>
                      <a:endParaRPr sz="1000">
                        <a:latin typeface="Calibri"/>
                        <a:cs typeface="Calibri"/>
                      </a:endParaRPr>
                    </a:p>
                  </a:txBody>
                  <a:tcPr marL="0" marR="0" marT="50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marL="7620">
                        <a:lnSpc>
                          <a:spcPct val="100000"/>
                        </a:lnSpc>
                        <a:spcBef>
                          <a:spcPts val="45"/>
                        </a:spcBef>
                      </a:pPr>
                      <a:r>
                        <a:rPr sz="1000" dirty="0">
                          <a:latin typeface="Calibri"/>
                          <a:cs typeface="Calibri"/>
                        </a:rPr>
                        <a:t>Ералин</a:t>
                      </a:r>
                      <a:endParaRPr sz="1000">
                        <a:latin typeface="Calibri"/>
                        <a:cs typeface="Calibri"/>
                      </a:endParaRPr>
                    </a:p>
                    <a:p>
                      <a:pPr marL="7620">
                        <a:lnSpc>
                          <a:spcPct val="100000"/>
                        </a:lnSpc>
                        <a:spcBef>
                          <a:spcPts val="190"/>
                        </a:spcBef>
                      </a:pPr>
                      <a:r>
                        <a:rPr sz="1000" spc="-5" dirty="0">
                          <a:latin typeface="Calibri"/>
                          <a:cs typeface="Calibri"/>
                        </a:rPr>
                        <a:t>Куандык</a:t>
                      </a:r>
                      <a:endParaRPr sz="1000">
                        <a:latin typeface="Calibri"/>
                        <a:cs typeface="Calibri"/>
                      </a:endParaRPr>
                    </a:p>
                    <a:p>
                      <a:pPr marL="7620">
                        <a:lnSpc>
                          <a:spcPct val="100000"/>
                        </a:lnSpc>
                        <a:spcBef>
                          <a:spcPts val="170"/>
                        </a:spcBef>
                      </a:pPr>
                      <a:r>
                        <a:rPr sz="1000" dirty="0">
                          <a:latin typeface="Calibri"/>
                          <a:cs typeface="Calibri"/>
                        </a:rPr>
                        <a:t>Ералыулы</a:t>
                      </a:r>
                      <a:endParaRPr sz="1000">
                        <a:latin typeface="Calibri"/>
                        <a:cs typeface="Calibri"/>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pPr>
                      <a:r>
                        <a:rPr sz="1000" spc="-10" dirty="0">
                          <a:latin typeface="Calibri"/>
                          <a:cs typeface="Calibri"/>
                        </a:rPr>
                        <a:t>4,81</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dirty="0">
                        <a:latin typeface="Times New Roman"/>
                        <a:cs typeface="Times New Roman"/>
                      </a:endParaRPr>
                    </a:p>
                    <a:p>
                      <a:pPr>
                        <a:lnSpc>
                          <a:spcPct val="100000"/>
                        </a:lnSpc>
                        <a:spcBef>
                          <a:spcPts val="45"/>
                        </a:spcBef>
                      </a:pPr>
                      <a:endParaRPr sz="1400" dirty="0">
                        <a:latin typeface="Times New Roman"/>
                        <a:cs typeface="Times New Roman"/>
                      </a:endParaRPr>
                    </a:p>
                    <a:p>
                      <a:pPr algn="r">
                        <a:lnSpc>
                          <a:spcPct val="100000"/>
                        </a:lnSpc>
                      </a:pPr>
                      <a:r>
                        <a:rPr sz="1000" spc="-10" dirty="0">
                          <a:latin typeface="Calibri"/>
                          <a:cs typeface="Calibri"/>
                        </a:rPr>
                        <a:t>4,81</a:t>
                      </a:r>
                      <a:endParaRPr sz="1000" dirty="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pPr>
                      <a:r>
                        <a:rPr sz="1000" spc="-10" dirty="0">
                          <a:latin typeface="Calibri"/>
                          <a:cs typeface="Calibri"/>
                        </a:rPr>
                        <a:t>4,76</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pPr>
                      <a:r>
                        <a:rPr sz="1000" spc="-10" dirty="0">
                          <a:latin typeface="Calibri"/>
                          <a:cs typeface="Calibri"/>
                        </a:rPr>
                        <a:t>4,86</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pPr>
                      <a:r>
                        <a:rPr sz="1000" spc="-10" dirty="0">
                          <a:latin typeface="Calibri"/>
                          <a:cs typeface="Calibri"/>
                        </a:rPr>
                        <a:t>4,71</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pPr>
                      <a:r>
                        <a:rPr sz="1000" spc="-10" dirty="0">
                          <a:latin typeface="Calibri"/>
                          <a:cs typeface="Calibri"/>
                        </a:rPr>
                        <a:t>4,76</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pPr>
                      <a:r>
                        <a:rPr sz="1000" spc="-10" dirty="0">
                          <a:latin typeface="Calibri"/>
                          <a:cs typeface="Calibri"/>
                        </a:rPr>
                        <a:t>4,76</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pPr>
                      <a:r>
                        <a:rPr sz="1000" spc="-10" dirty="0">
                          <a:latin typeface="Calibri"/>
                          <a:cs typeface="Calibri"/>
                        </a:rPr>
                        <a:t>4,81</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pPr>
                      <a:r>
                        <a:rPr sz="1000" spc="-10" dirty="0">
                          <a:latin typeface="Calibri"/>
                          <a:cs typeface="Calibri"/>
                        </a:rPr>
                        <a:t>4,86</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200">
                        <a:latin typeface="Times New Roman"/>
                        <a:cs typeface="Times New Roman"/>
                      </a:endParaRPr>
                    </a:p>
                    <a:p>
                      <a:pPr>
                        <a:lnSpc>
                          <a:spcPct val="100000"/>
                        </a:lnSpc>
                        <a:spcBef>
                          <a:spcPts val="15"/>
                        </a:spcBef>
                      </a:pPr>
                      <a:endParaRPr sz="1000">
                        <a:latin typeface="Times New Roman"/>
                        <a:cs typeface="Times New Roman"/>
                      </a:endParaRPr>
                    </a:p>
                    <a:p>
                      <a:pPr algn="r">
                        <a:lnSpc>
                          <a:spcPct val="100000"/>
                        </a:lnSpc>
                      </a:pPr>
                      <a:r>
                        <a:rPr sz="1200" b="1" spc="-5" dirty="0">
                          <a:latin typeface="Calibri"/>
                          <a:cs typeface="Calibri"/>
                        </a:rPr>
                        <a:t>4,79</a:t>
                      </a:r>
                      <a:endParaRPr sz="12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pPr>
                      <a:r>
                        <a:rPr sz="1000" spc="-10" dirty="0">
                          <a:latin typeface="Calibri"/>
                          <a:cs typeface="Calibri"/>
                        </a:rPr>
                        <a:t>21</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extLst>
                  <a:ext uri="{0D108BD9-81ED-4DB2-BD59-A6C34878D82A}">
                    <a16:rowId xmlns:a16="http://schemas.microsoft.com/office/drawing/2014/main" val="10004"/>
                  </a:ext>
                </a:extLst>
              </a:tr>
              <a:tr h="701039">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marL="1905" algn="ctr">
                        <a:lnSpc>
                          <a:spcPct val="100000"/>
                        </a:lnSpc>
                        <a:spcBef>
                          <a:spcPts val="740"/>
                        </a:spcBef>
                      </a:pPr>
                      <a:r>
                        <a:rPr sz="1000" b="1" spc="-5" dirty="0">
                          <a:solidFill>
                            <a:srgbClr val="FFFFFF"/>
                          </a:solidFill>
                          <a:latin typeface="Calibri"/>
                          <a:cs typeface="Calibri"/>
                        </a:rPr>
                        <a:t>447</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5B9BD4"/>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marL="7620">
                        <a:lnSpc>
                          <a:spcPct val="100000"/>
                        </a:lnSpc>
                        <a:spcBef>
                          <a:spcPts val="740"/>
                        </a:spcBef>
                      </a:pPr>
                      <a:r>
                        <a:rPr sz="1000" dirty="0">
                          <a:latin typeface="Calibri"/>
                          <a:cs typeface="Calibri"/>
                        </a:rPr>
                        <a:t>Өнер</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marL="7620">
                        <a:lnSpc>
                          <a:spcPct val="100000"/>
                        </a:lnSpc>
                      </a:pPr>
                      <a:r>
                        <a:rPr sz="1000" dirty="0">
                          <a:latin typeface="Calibri"/>
                          <a:cs typeface="Calibri"/>
                        </a:rPr>
                        <a:t>Бейнелеу</a:t>
                      </a:r>
                      <a:endParaRPr sz="1000">
                        <a:latin typeface="Calibri"/>
                        <a:cs typeface="Calibri"/>
                      </a:endParaRPr>
                    </a:p>
                    <a:p>
                      <a:pPr marL="7620">
                        <a:lnSpc>
                          <a:spcPct val="100000"/>
                        </a:lnSpc>
                        <a:spcBef>
                          <a:spcPts val="195"/>
                        </a:spcBef>
                      </a:pPr>
                      <a:r>
                        <a:rPr sz="1000" dirty="0">
                          <a:latin typeface="Calibri"/>
                          <a:cs typeface="Calibri"/>
                        </a:rPr>
                        <a:t>өнері</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marL="7620">
                        <a:lnSpc>
                          <a:spcPct val="100000"/>
                        </a:lnSpc>
                        <a:spcBef>
                          <a:spcPts val="45"/>
                        </a:spcBef>
                      </a:pPr>
                      <a:r>
                        <a:rPr sz="1000" dirty="0">
                          <a:latin typeface="Calibri"/>
                          <a:cs typeface="Calibri"/>
                        </a:rPr>
                        <a:t>Рысымбетов</a:t>
                      </a:r>
                      <a:endParaRPr sz="1000">
                        <a:latin typeface="Calibri"/>
                        <a:cs typeface="Calibri"/>
                      </a:endParaRPr>
                    </a:p>
                    <a:p>
                      <a:pPr marL="7620">
                        <a:lnSpc>
                          <a:spcPct val="100000"/>
                        </a:lnSpc>
                        <a:spcBef>
                          <a:spcPts val="190"/>
                        </a:spcBef>
                      </a:pPr>
                      <a:r>
                        <a:rPr sz="1000" dirty="0">
                          <a:latin typeface="Calibri"/>
                          <a:cs typeface="Calibri"/>
                        </a:rPr>
                        <a:t>Ержан</a:t>
                      </a:r>
                      <a:endParaRPr sz="1000">
                        <a:latin typeface="Calibri"/>
                        <a:cs typeface="Calibri"/>
                      </a:endParaRPr>
                    </a:p>
                    <a:p>
                      <a:pPr marL="7620">
                        <a:lnSpc>
                          <a:spcPct val="100000"/>
                        </a:lnSpc>
                        <a:spcBef>
                          <a:spcPts val="170"/>
                        </a:spcBef>
                      </a:pPr>
                      <a:r>
                        <a:rPr sz="1000" dirty="0">
                          <a:latin typeface="Calibri"/>
                          <a:cs typeface="Calibri"/>
                        </a:rPr>
                        <a:t>Курбаналиев</a:t>
                      </a:r>
                      <a:endParaRPr sz="1000">
                        <a:latin typeface="Calibri"/>
                        <a:cs typeface="Calibri"/>
                      </a:endParaRPr>
                    </a:p>
                    <a:p>
                      <a:pPr marL="7620">
                        <a:lnSpc>
                          <a:spcPct val="100000"/>
                        </a:lnSpc>
                        <a:spcBef>
                          <a:spcPts val="195"/>
                        </a:spcBef>
                      </a:pPr>
                      <a:r>
                        <a:rPr sz="1000" spc="5" dirty="0">
                          <a:latin typeface="Calibri"/>
                          <a:cs typeface="Calibri"/>
                        </a:rPr>
                        <a:t>ич</a:t>
                      </a:r>
                      <a:endParaRPr sz="1000">
                        <a:latin typeface="Calibri"/>
                        <a:cs typeface="Calibri"/>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10" dirty="0">
                          <a:latin typeface="Calibri"/>
                          <a:cs typeface="Calibri"/>
                        </a:rPr>
                        <a:t>4,85</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10" dirty="0">
                          <a:latin typeface="Calibri"/>
                          <a:cs typeface="Calibri"/>
                        </a:rPr>
                        <a:t>4,78</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5" dirty="0">
                          <a:latin typeface="Calibri"/>
                          <a:cs typeface="Calibri"/>
                        </a:rPr>
                        <a:t>4,8</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10" dirty="0">
                          <a:latin typeface="Calibri"/>
                          <a:cs typeface="Calibri"/>
                        </a:rPr>
                        <a:t>4,85</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10" dirty="0">
                          <a:latin typeface="Calibri"/>
                          <a:cs typeface="Calibri"/>
                        </a:rPr>
                        <a:t>4,63</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10" dirty="0">
                          <a:latin typeface="Calibri"/>
                          <a:cs typeface="Calibri"/>
                        </a:rPr>
                        <a:t>4,76</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10" dirty="0">
                          <a:latin typeface="Calibri"/>
                          <a:cs typeface="Calibri"/>
                        </a:rPr>
                        <a:t>4,72</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10" dirty="0">
                          <a:latin typeface="Calibri"/>
                          <a:cs typeface="Calibri"/>
                        </a:rPr>
                        <a:t>4,83</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5" dirty="0">
                          <a:latin typeface="Calibri"/>
                          <a:cs typeface="Calibri"/>
                        </a:rPr>
                        <a:t>4,8</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spcBef>
                          <a:spcPts val="15"/>
                        </a:spcBef>
                      </a:pPr>
                      <a:endParaRPr sz="1000">
                        <a:latin typeface="Times New Roman"/>
                        <a:cs typeface="Times New Roman"/>
                      </a:endParaRPr>
                    </a:p>
                    <a:p>
                      <a:pPr algn="r">
                        <a:lnSpc>
                          <a:spcPct val="100000"/>
                        </a:lnSpc>
                        <a:spcBef>
                          <a:spcPts val="5"/>
                        </a:spcBef>
                      </a:pPr>
                      <a:r>
                        <a:rPr sz="1200" b="1" spc="-5" dirty="0">
                          <a:latin typeface="Calibri"/>
                          <a:cs typeface="Calibri"/>
                        </a:rPr>
                        <a:t>4,78</a:t>
                      </a:r>
                      <a:endParaRPr sz="12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10" dirty="0">
                          <a:latin typeface="Calibri"/>
                          <a:cs typeface="Calibri"/>
                        </a:rPr>
                        <a:t>54</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extLst>
                  <a:ext uri="{0D108BD9-81ED-4DB2-BD59-A6C34878D82A}">
                    <a16:rowId xmlns:a16="http://schemas.microsoft.com/office/drawing/2014/main" val="10005"/>
                  </a:ext>
                </a:extLst>
              </a:tr>
              <a:tr h="525780">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marL="1905" algn="ctr">
                        <a:lnSpc>
                          <a:spcPct val="100000"/>
                        </a:lnSpc>
                        <a:spcBef>
                          <a:spcPts val="5"/>
                        </a:spcBef>
                      </a:pPr>
                      <a:r>
                        <a:rPr sz="1000" b="1" spc="-5" dirty="0">
                          <a:solidFill>
                            <a:srgbClr val="FFFFFF"/>
                          </a:solidFill>
                          <a:latin typeface="Calibri"/>
                          <a:cs typeface="Calibri"/>
                        </a:rPr>
                        <a:t>450</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5B9BD4"/>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marL="7620">
                        <a:lnSpc>
                          <a:spcPct val="100000"/>
                        </a:lnSpc>
                        <a:spcBef>
                          <a:spcPts val="5"/>
                        </a:spcBef>
                      </a:pPr>
                      <a:r>
                        <a:rPr sz="1000" dirty="0">
                          <a:latin typeface="Calibri"/>
                          <a:cs typeface="Calibri"/>
                        </a:rPr>
                        <a:t>Өнер</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spcBef>
                          <a:spcPts val="45"/>
                        </a:spcBef>
                      </a:pPr>
                      <a:endParaRPr sz="1200">
                        <a:latin typeface="Times New Roman"/>
                        <a:cs typeface="Times New Roman"/>
                      </a:endParaRPr>
                    </a:p>
                    <a:p>
                      <a:pPr marL="7620">
                        <a:lnSpc>
                          <a:spcPct val="100000"/>
                        </a:lnSpc>
                        <a:spcBef>
                          <a:spcPts val="5"/>
                        </a:spcBef>
                      </a:pPr>
                      <a:r>
                        <a:rPr sz="1000" dirty="0">
                          <a:latin typeface="Calibri"/>
                          <a:cs typeface="Calibri"/>
                        </a:rPr>
                        <a:t>Бейнелеу</a:t>
                      </a:r>
                      <a:endParaRPr sz="1000">
                        <a:latin typeface="Calibri"/>
                        <a:cs typeface="Calibri"/>
                      </a:endParaRPr>
                    </a:p>
                    <a:p>
                      <a:pPr marL="7620">
                        <a:lnSpc>
                          <a:spcPct val="100000"/>
                        </a:lnSpc>
                        <a:spcBef>
                          <a:spcPts val="190"/>
                        </a:spcBef>
                      </a:pPr>
                      <a:r>
                        <a:rPr sz="1000" dirty="0">
                          <a:latin typeface="Calibri"/>
                          <a:cs typeface="Calibri"/>
                        </a:rPr>
                        <a:t>өнері</a:t>
                      </a:r>
                      <a:endParaRPr sz="1000">
                        <a:latin typeface="Calibri"/>
                        <a:cs typeface="Calibri"/>
                      </a:endParaRPr>
                    </a:p>
                  </a:txBody>
                  <a:tcPr marL="0" marR="0" marT="57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marL="7620">
                        <a:lnSpc>
                          <a:spcPct val="100000"/>
                        </a:lnSpc>
                        <a:spcBef>
                          <a:spcPts val="50"/>
                        </a:spcBef>
                      </a:pPr>
                      <a:r>
                        <a:rPr sz="1000" dirty="0">
                          <a:latin typeface="Calibri"/>
                          <a:cs typeface="Calibri"/>
                        </a:rPr>
                        <a:t>Танирберген</a:t>
                      </a:r>
                      <a:endParaRPr sz="1000">
                        <a:latin typeface="Calibri"/>
                        <a:cs typeface="Calibri"/>
                      </a:endParaRPr>
                    </a:p>
                    <a:p>
                      <a:pPr marL="7620">
                        <a:lnSpc>
                          <a:spcPct val="100000"/>
                        </a:lnSpc>
                        <a:spcBef>
                          <a:spcPts val="190"/>
                        </a:spcBef>
                      </a:pPr>
                      <a:r>
                        <a:rPr sz="1000" spc="-5" dirty="0">
                          <a:latin typeface="Calibri"/>
                          <a:cs typeface="Calibri"/>
                        </a:rPr>
                        <a:t>о</a:t>
                      </a:r>
                      <a:r>
                        <a:rPr sz="1000" dirty="0">
                          <a:latin typeface="Calibri"/>
                          <a:cs typeface="Calibri"/>
                        </a:rPr>
                        <a:t>в</a:t>
                      </a:r>
                      <a:r>
                        <a:rPr sz="1000" spc="-15" dirty="0">
                          <a:latin typeface="Calibri"/>
                          <a:cs typeface="Calibri"/>
                        </a:rPr>
                        <a:t> </a:t>
                      </a:r>
                      <a:r>
                        <a:rPr sz="1000" dirty="0">
                          <a:latin typeface="Calibri"/>
                          <a:cs typeface="Calibri"/>
                        </a:rPr>
                        <a:t>Ме</a:t>
                      </a:r>
                      <a:r>
                        <a:rPr sz="1000" spc="-15" dirty="0">
                          <a:latin typeface="Calibri"/>
                          <a:cs typeface="Calibri"/>
                        </a:rPr>
                        <a:t>д</a:t>
                      </a:r>
                      <a:r>
                        <a:rPr sz="1000" dirty="0">
                          <a:latin typeface="Calibri"/>
                          <a:cs typeface="Calibri"/>
                        </a:rPr>
                        <a:t>еу</a:t>
                      </a:r>
                      <a:r>
                        <a:rPr sz="1000" spc="-10" dirty="0">
                          <a:latin typeface="Calibri"/>
                          <a:cs typeface="Calibri"/>
                        </a:rPr>
                        <a:t>б</a:t>
                      </a:r>
                      <a:r>
                        <a:rPr sz="1000" dirty="0">
                          <a:latin typeface="Calibri"/>
                          <a:cs typeface="Calibri"/>
                        </a:rPr>
                        <a:t>ек</a:t>
                      </a:r>
                      <a:endParaRPr sz="1000">
                        <a:latin typeface="Calibri"/>
                        <a:cs typeface="Calibri"/>
                      </a:endParaRPr>
                    </a:p>
                    <a:p>
                      <a:pPr marL="7620">
                        <a:lnSpc>
                          <a:spcPct val="100000"/>
                        </a:lnSpc>
                        <a:spcBef>
                          <a:spcPts val="170"/>
                        </a:spcBef>
                      </a:pPr>
                      <a:r>
                        <a:rPr sz="1000" dirty="0">
                          <a:latin typeface="Calibri"/>
                          <a:cs typeface="Calibri"/>
                        </a:rPr>
                        <a:t>Жуматаевич</a:t>
                      </a:r>
                      <a:endParaRPr sz="1000">
                        <a:latin typeface="Calibri"/>
                        <a:cs typeface="Calibri"/>
                      </a:endParaRPr>
                    </a:p>
                  </a:txBody>
                  <a:tcPr marL="0" marR="0" marT="63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spcBef>
                          <a:spcPts val="5"/>
                        </a:spcBef>
                      </a:pPr>
                      <a:r>
                        <a:rPr sz="1000" spc="-5" dirty="0">
                          <a:latin typeface="Calibri"/>
                          <a:cs typeface="Calibri"/>
                        </a:rPr>
                        <a:t>4,71</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spcBef>
                          <a:spcPts val="5"/>
                        </a:spcBef>
                      </a:pPr>
                      <a:r>
                        <a:rPr sz="1000" spc="-5" dirty="0">
                          <a:latin typeface="Calibri"/>
                          <a:cs typeface="Calibri"/>
                        </a:rPr>
                        <a:t>4,63</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spcBef>
                          <a:spcPts val="5"/>
                        </a:spcBef>
                      </a:pPr>
                      <a:r>
                        <a:rPr sz="1000" spc="-5" dirty="0">
                          <a:latin typeface="Calibri"/>
                          <a:cs typeface="Calibri"/>
                        </a:rPr>
                        <a:t>4,73</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spcBef>
                          <a:spcPts val="5"/>
                        </a:spcBef>
                      </a:pPr>
                      <a:r>
                        <a:rPr sz="1000" spc="-5" dirty="0">
                          <a:latin typeface="Calibri"/>
                          <a:cs typeface="Calibri"/>
                        </a:rPr>
                        <a:t>4,71</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spcBef>
                          <a:spcPts val="5"/>
                        </a:spcBef>
                      </a:pPr>
                      <a:r>
                        <a:rPr sz="1000" spc="-5" dirty="0">
                          <a:latin typeface="Calibri"/>
                          <a:cs typeface="Calibri"/>
                        </a:rPr>
                        <a:t>4,49</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spcBef>
                          <a:spcPts val="5"/>
                        </a:spcBef>
                      </a:pPr>
                      <a:r>
                        <a:rPr sz="1000" spc="-5" dirty="0">
                          <a:latin typeface="Calibri"/>
                          <a:cs typeface="Calibri"/>
                        </a:rPr>
                        <a:t>4,61</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spcBef>
                          <a:spcPts val="5"/>
                        </a:spcBef>
                      </a:pPr>
                      <a:r>
                        <a:rPr sz="1000" spc="-5" dirty="0">
                          <a:latin typeface="Calibri"/>
                          <a:cs typeface="Calibri"/>
                        </a:rPr>
                        <a:t>4,59</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spcBef>
                          <a:spcPts val="5"/>
                        </a:spcBef>
                      </a:pPr>
                      <a:r>
                        <a:rPr sz="1000" spc="-5" dirty="0">
                          <a:latin typeface="Calibri"/>
                          <a:cs typeface="Calibri"/>
                        </a:rPr>
                        <a:t>4,73</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spcBef>
                          <a:spcPts val="5"/>
                        </a:spcBef>
                      </a:pPr>
                      <a:r>
                        <a:rPr sz="1000" spc="-5" dirty="0">
                          <a:latin typeface="Calibri"/>
                          <a:cs typeface="Calibri"/>
                        </a:rPr>
                        <a:t>4,68</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200">
                        <a:latin typeface="Times New Roman"/>
                        <a:cs typeface="Times New Roman"/>
                      </a:endParaRPr>
                    </a:p>
                    <a:p>
                      <a:pPr>
                        <a:lnSpc>
                          <a:spcPct val="100000"/>
                        </a:lnSpc>
                        <a:spcBef>
                          <a:spcPts val="15"/>
                        </a:spcBef>
                      </a:pPr>
                      <a:endParaRPr sz="1000">
                        <a:latin typeface="Times New Roman"/>
                        <a:cs typeface="Times New Roman"/>
                      </a:endParaRPr>
                    </a:p>
                    <a:p>
                      <a:pPr algn="r">
                        <a:lnSpc>
                          <a:spcPct val="100000"/>
                        </a:lnSpc>
                        <a:spcBef>
                          <a:spcPts val="5"/>
                        </a:spcBef>
                      </a:pPr>
                      <a:r>
                        <a:rPr sz="1200" b="1" spc="-5" dirty="0">
                          <a:latin typeface="Calibri"/>
                          <a:cs typeface="Calibri"/>
                        </a:rPr>
                        <a:t>4,65</a:t>
                      </a:r>
                      <a:endParaRPr sz="12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tc>
                  <a:txBody>
                    <a:bodyPr/>
                    <a:lstStyle/>
                    <a:p>
                      <a:pPr>
                        <a:lnSpc>
                          <a:spcPct val="100000"/>
                        </a:lnSpc>
                      </a:pPr>
                      <a:endParaRPr sz="1000">
                        <a:latin typeface="Times New Roman"/>
                        <a:cs typeface="Times New Roman"/>
                      </a:endParaRPr>
                    </a:p>
                    <a:p>
                      <a:pPr>
                        <a:lnSpc>
                          <a:spcPct val="100000"/>
                        </a:lnSpc>
                        <a:spcBef>
                          <a:spcPts val="45"/>
                        </a:spcBef>
                      </a:pPr>
                      <a:endParaRPr sz="1400">
                        <a:latin typeface="Times New Roman"/>
                        <a:cs typeface="Times New Roman"/>
                      </a:endParaRPr>
                    </a:p>
                    <a:p>
                      <a:pPr algn="r">
                        <a:lnSpc>
                          <a:spcPct val="100000"/>
                        </a:lnSpc>
                        <a:spcBef>
                          <a:spcPts val="5"/>
                        </a:spcBef>
                      </a:pPr>
                      <a:r>
                        <a:rPr sz="1000" spc="-5" dirty="0">
                          <a:latin typeface="Calibri"/>
                          <a:cs typeface="Calibri"/>
                        </a:rPr>
                        <a:t>41</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extLst>
                  <a:ext uri="{0D108BD9-81ED-4DB2-BD59-A6C34878D82A}">
                    <a16:rowId xmlns:a16="http://schemas.microsoft.com/office/drawing/2014/main" val="10006"/>
                  </a:ext>
                </a:extLst>
              </a:tr>
              <a:tr h="701014">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marL="1905" algn="ctr">
                        <a:lnSpc>
                          <a:spcPct val="100000"/>
                        </a:lnSpc>
                        <a:spcBef>
                          <a:spcPts val="740"/>
                        </a:spcBef>
                      </a:pPr>
                      <a:r>
                        <a:rPr sz="1000" b="1" spc="-5" dirty="0">
                          <a:solidFill>
                            <a:srgbClr val="FFFFFF"/>
                          </a:solidFill>
                          <a:latin typeface="Calibri"/>
                          <a:cs typeface="Calibri"/>
                        </a:rPr>
                        <a:t>451</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5B9BD4"/>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marL="7620">
                        <a:lnSpc>
                          <a:spcPct val="100000"/>
                        </a:lnSpc>
                        <a:spcBef>
                          <a:spcPts val="740"/>
                        </a:spcBef>
                      </a:pPr>
                      <a:r>
                        <a:rPr sz="1000" dirty="0">
                          <a:latin typeface="Calibri"/>
                          <a:cs typeface="Calibri"/>
                        </a:rPr>
                        <a:t>Өнер</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spcBef>
                          <a:spcPts val="50"/>
                        </a:spcBef>
                      </a:pPr>
                      <a:endParaRPr sz="1400">
                        <a:latin typeface="Times New Roman"/>
                        <a:cs typeface="Times New Roman"/>
                      </a:endParaRPr>
                    </a:p>
                    <a:p>
                      <a:pPr marL="7620">
                        <a:lnSpc>
                          <a:spcPct val="100000"/>
                        </a:lnSpc>
                      </a:pPr>
                      <a:r>
                        <a:rPr sz="1000" dirty="0">
                          <a:latin typeface="Calibri"/>
                          <a:cs typeface="Calibri"/>
                        </a:rPr>
                        <a:t>Бейнелеу</a:t>
                      </a:r>
                      <a:endParaRPr sz="1000">
                        <a:latin typeface="Calibri"/>
                        <a:cs typeface="Calibri"/>
                      </a:endParaRPr>
                    </a:p>
                    <a:p>
                      <a:pPr marL="7620">
                        <a:lnSpc>
                          <a:spcPct val="100000"/>
                        </a:lnSpc>
                        <a:spcBef>
                          <a:spcPts val="190"/>
                        </a:spcBef>
                      </a:pPr>
                      <a:r>
                        <a:rPr sz="1000" dirty="0">
                          <a:latin typeface="Calibri"/>
                          <a:cs typeface="Calibri"/>
                        </a:rPr>
                        <a:t>өнері</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marL="7620">
                        <a:lnSpc>
                          <a:spcPct val="100000"/>
                        </a:lnSpc>
                        <a:spcBef>
                          <a:spcPts val="50"/>
                        </a:spcBef>
                      </a:pPr>
                      <a:r>
                        <a:rPr sz="1000" spc="-5" dirty="0">
                          <a:latin typeface="Calibri"/>
                          <a:cs typeface="Calibri"/>
                        </a:rPr>
                        <a:t>Шаханбаев</a:t>
                      </a:r>
                      <a:endParaRPr sz="1000">
                        <a:latin typeface="Calibri"/>
                        <a:cs typeface="Calibri"/>
                      </a:endParaRPr>
                    </a:p>
                    <a:p>
                      <a:pPr marL="7620">
                        <a:lnSpc>
                          <a:spcPct val="100000"/>
                        </a:lnSpc>
                        <a:spcBef>
                          <a:spcPts val="190"/>
                        </a:spcBef>
                      </a:pPr>
                      <a:r>
                        <a:rPr sz="1000" dirty="0">
                          <a:latin typeface="Calibri"/>
                          <a:cs typeface="Calibri"/>
                        </a:rPr>
                        <a:t>Мурат</a:t>
                      </a:r>
                      <a:endParaRPr sz="1000">
                        <a:latin typeface="Calibri"/>
                        <a:cs typeface="Calibri"/>
                      </a:endParaRPr>
                    </a:p>
                    <a:p>
                      <a:pPr marL="7620">
                        <a:lnSpc>
                          <a:spcPct val="100000"/>
                        </a:lnSpc>
                        <a:spcBef>
                          <a:spcPts val="170"/>
                        </a:spcBef>
                      </a:pPr>
                      <a:r>
                        <a:rPr sz="1000" dirty="0">
                          <a:latin typeface="Calibri"/>
                          <a:cs typeface="Calibri"/>
                        </a:rPr>
                        <a:t>Нурмаганбет</a:t>
                      </a:r>
                      <a:endParaRPr sz="1000">
                        <a:latin typeface="Calibri"/>
                        <a:cs typeface="Calibri"/>
                      </a:endParaRPr>
                    </a:p>
                    <a:p>
                      <a:pPr marL="7620">
                        <a:lnSpc>
                          <a:spcPct val="100000"/>
                        </a:lnSpc>
                        <a:spcBef>
                          <a:spcPts val="190"/>
                        </a:spcBef>
                      </a:pPr>
                      <a:r>
                        <a:rPr sz="1000" dirty="0">
                          <a:latin typeface="Calibri"/>
                          <a:cs typeface="Calibri"/>
                        </a:rPr>
                        <a:t>улы</a:t>
                      </a:r>
                      <a:endParaRPr sz="1000">
                        <a:latin typeface="Calibri"/>
                        <a:cs typeface="Calibri"/>
                      </a:endParaRPr>
                    </a:p>
                  </a:txBody>
                  <a:tcPr marL="0" marR="0" marT="63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5" dirty="0">
                          <a:latin typeface="Calibri"/>
                          <a:cs typeface="Calibri"/>
                        </a:rPr>
                        <a:t>4,89</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5" dirty="0">
                          <a:latin typeface="Calibri"/>
                          <a:cs typeface="Calibri"/>
                        </a:rPr>
                        <a:t>4,86</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5" dirty="0">
                          <a:latin typeface="Calibri"/>
                          <a:cs typeface="Calibri"/>
                        </a:rPr>
                        <a:t>4,86</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5" dirty="0">
                          <a:latin typeface="Calibri"/>
                          <a:cs typeface="Calibri"/>
                        </a:rPr>
                        <a:t>4,86</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5" dirty="0">
                          <a:latin typeface="Calibri"/>
                          <a:cs typeface="Calibri"/>
                        </a:rPr>
                        <a:t>4,67</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5" dirty="0">
                          <a:latin typeface="Calibri"/>
                          <a:cs typeface="Calibri"/>
                        </a:rPr>
                        <a:t>4,83</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5" dirty="0">
                          <a:latin typeface="Calibri"/>
                          <a:cs typeface="Calibri"/>
                        </a:rPr>
                        <a:t>4,89</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5" dirty="0">
                          <a:latin typeface="Calibri"/>
                          <a:cs typeface="Calibri"/>
                        </a:rPr>
                        <a:t>4,86</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gn="r">
                        <a:lnSpc>
                          <a:spcPct val="100000"/>
                        </a:lnSpc>
                        <a:spcBef>
                          <a:spcPts val="740"/>
                        </a:spcBef>
                      </a:pPr>
                      <a:r>
                        <a:rPr sz="1000" spc="-5" dirty="0">
                          <a:latin typeface="Calibri"/>
                          <a:cs typeface="Calibri"/>
                        </a:rPr>
                        <a:t>4,83</a:t>
                      </a:r>
                      <a:endParaRPr sz="10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spcBef>
                          <a:spcPts val="20"/>
                        </a:spcBef>
                      </a:pPr>
                      <a:endParaRPr sz="1000">
                        <a:latin typeface="Times New Roman"/>
                        <a:cs typeface="Times New Roman"/>
                      </a:endParaRPr>
                    </a:p>
                    <a:p>
                      <a:pPr algn="r">
                        <a:lnSpc>
                          <a:spcPct val="100000"/>
                        </a:lnSpc>
                      </a:pPr>
                      <a:r>
                        <a:rPr sz="1200" b="1" spc="-5" dirty="0">
                          <a:latin typeface="Calibri"/>
                          <a:cs typeface="Calibri"/>
                        </a:rPr>
                        <a:t>4,84</a:t>
                      </a:r>
                      <a:endParaRPr sz="120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tc>
                  <a:txBody>
                    <a:bodyPr/>
                    <a:lstStyle/>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gn="r">
                        <a:lnSpc>
                          <a:spcPct val="100000"/>
                        </a:lnSpc>
                        <a:spcBef>
                          <a:spcPts val="740"/>
                        </a:spcBef>
                      </a:pPr>
                      <a:r>
                        <a:rPr sz="1000" spc="-5" dirty="0">
                          <a:latin typeface="Calibri"/>
                          <a:cs typeface="Calibri"/>
                        </a:rPr>
                        <a:t>36</a:t>
                      </a:r>
                      <a:endParaRPr sz="1000" dirty="0">
                        <a:latin typeface="Calibri"/>
                        <a:cs typeface="Calibri"/>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CAA79F-6FBD-8FE4-4343-B6CE7407195F}"/>
              </a:ext>
            </a:extLst>
          </p:cNvPr>
          <p:cNvSpPr>
            <a:spLocks noGrp="1"/>
          </p:cNvSpPr>
          <p:nvPr>
            <p:ph type="title"/>
          </p:nvPr>
        </p:nvSpPr>
        <p:spPr>
          <a:xfrm>
            <a:off x="1676400" y="624110"/>
            <a:ext cx="9828211" cy="518890"/>
          </a:xfrm>
        </p:spPr>
        <p:txBody>
          <a:bodyPr>
            <a:noAutofit/>
          </a:bodyPr>
          <a:lstStyle/>
          <a:p>
            <a:pPr algn="ctr"/>
            <a:r>
              <a:rPr lang="ru-RU" sz="1600" spc="5" dirty="0">
                <a:solidFill>
                  <a:srgbClr val="001F5F"/>
                </a:solidFill>
                <a:latin typeface="Times New Roman"/>
                <a:cs typeface="Times New Roman"/>
              </a:rPr>
              <a:t>2023-2024 </a:t>
            </a:r>
            <a:r>
              <a:rPr lang="ru-RU" sz="1600" dirty="0" err="1">
                <a:solidFill>
                  <a:srgbClr val="001F5F"/>
                </a:solidFill>
                <a:latin typeface="Times New Roman"/>
                <a:cs typeface="Times New Roman"/>
              </a:rPr>
              <a:t>оқу</a:t>
            </a:r>
            <a:r>
              <a:rPr lang="ru-RU" sz="1600" dirty="0">
                <a:solidFill>
                  <a:srgbClr val="001F5F"/>
                </a:solidFill>
                <a:latin typeface="Times New Roman"/>
                <a:cs typeface="Times New Roman"/>
              </a:rPr>
              <a:t> </a:t>
            </a:r>
            <a:r>
              <a:rPr lang="ru-RU" sz="1600" dirty="0" err="1">
                <a:solidFill>
                  <a:srgbClr val="001F5F"/>
                </a:solidFill>
                <a:latin typeface="Times New Roman"/>
                <a:cs typeface="Times New Roman"/>
              </a:rPr>
              <a:t>жылының</a:t>
            </a:r>
            <a:r>
              <a:rPr lang="ru-RU" sz="1600" dirty="0">
                <a:solidFill>
                  <a:srgbClr val="001F5F"/>
                </a:solidFill>
                <a:latin typeface="Times New Roman"/>
                <a:cs typeface="Times New Roman"/>
              </a:rPr>
              <a:t> </a:t>
            </a:r>
            <a:r>
              <a:rPr lang="ru-RU" sz="1600" spc="-10" dirty="0">
                <a:solidFill>
                  <a:srgbClr val="001F5F"/>
                </a:solidFill>
                <a:latin typeface="Times New Roman"/>
                <a:cs typeface="Times New Roman"/>
              </a:rPr>
              <a:t>БББ </a:t>
            </a:r>
            <a:r>
              <a:rPr lang="ru-RU" sz="1600" spc="-5" dirty="0" err="1">
                <a:solidFill>
                  <a:srgbClr val="001F5F"/>
                </a:solidFill>
                <a:latin typeface="Times New Roman"/>
                <a:cs typeface="Times New Roman"/>
              </a:rPr>
              <a:t>білімгерлерінің</a:t>
            </a:r>
            <a:r>
              <a:rPr lang="ru-RU" sz="1600" spc="-5" dirty="0">
                <a:solidFill>
                  <a:srgbClr val="001F5F"/>
                </a:solidFill>
                <a:latin typeface="Times New Roman"/>
                <a:cs typeface="Times New Roman"/>
              </a:rPr>
              <a:t> </a:t>
            </a:r>
            <a:r>
              <a:rPr lang="ru-RU" sz="1600" dirty="0" err="1">
                <a:solidFill>
                  <a:srgbClr val="001F5F"/>
                </a:solidFill>
                <a:latin typeface="Times New Roman"/>
                <a:cs typeface="Times New Roman"/>
              </a:rPr>
              <a:t>оқу</a:t>
            </a:r>
            <a:r>
              <a:rPr lang="ru-RU" sz="1600" dirty="0">
                <a:solidFill>
                  <a:srgbClr val="001F5F"/>
                </a:solidFill>
                <a:latin typeface="Times New Roman"/>
                <a:cs typeface="Times New Roman"/>
              </a:rPr>
              <a:t> </a:t>
            </a:r>
            <a:r>
              <a:rPr lang="ru-RU" sz="1600" spc="5" dirty="0" err="1">
                <a:solidFill>
                  <a:srgbClr val="001F5F"/>
                </a:solidFill>
                <a:latin typeface="Times New Roman"/>
                <a:cs typeface="Times New Roman"/>
              </a:rPr>
              <a:t>процесін</a:t>
            </a:r>
            <a:r>
              <a:rPr lang="ru-RU" sz="1600" spc="5" dirty="0">
                <a:solidFill>
                  <a:srgbClr val="001F5F"/>
                </a:solidFill>
                <a:latin typeface="Times New Roman"/>
                <a:cs typeface="Times New Roman"/>
              </a:rPr>
              <a:t> </a:t>
            </a:r>
            <a:r>
              <a:rPr lang="ru-RU" sz="1600" spc="-20" dirty="0" err="1">
                <a:solidFill>
                  <a:srgbClr val="001F5F"/>
                </a:solidFill>
                <a:latin typeface="Times New Roman"/>
                <a:cs typeface="Times New Roman"/>
              </a:rPr>
              <a:t>ұйымдастыру</a:t>
            </a:r>
            <a:r>
              <a:rPr lang="ru-RU" sz="1600" spc="-20" dirty="0">
                <a:solidFill>
                  <a:srgbClr val="001F5F"/>
                </a:solidFill>
                <a:latin typeface="Times New Roman"/>
                <a:cs typeface="Times New Roman"/>
              </a:rPr>
              <a:t>, </a:t>
            </a:r>
            <a:r>
              <a:rPr lang="ru-RU" sz="1600" spc="5" dirty="0" err="1">
                <a:solidFill>
                  <a:srgbClr val="001F5F"/>
                </a:solidFill>
                <a:latin typeface="Times New Roman"/>
                <a:cs typeface="Times New Roman"/>
              </a:rPr>
              <a:t>сабақ</a:t>
            </a:r>
            <a:r>
              <a:rPr lang="ru-RU" sz="1600" spc="5" dirty="0">
                <a:solidFill>
                  <a:srgbClr val="001F5F"/>
                </a:solidFill>
                <a:latin typeface="Times New Roman"/>
                <a:cs typeface="Times New Roman"/>
              </a:rPr>
              <a:t> </a:t>
            </a:r>
            <a:r>
              <a:rPr lang="ru-RU" sz="1600" spc="-15" dirty="0">
                <a:solidFill>
                  <a:srgbClr val="001F5F"/>
                </a:solidFill>
                <a:latin typeface="Times New Roman"/>
                <a:cs typeface="Times New Roman"/>
              </a:rPr>
              <a:t>беру </a:t>
            </a:r>
            <a:r>
              <a:rPr lang="ru-RU" sz="1600" spc="-10" dirty="0">
                <a:solidFill>
                  <a:srgbClr val="001F5F"/>
                </a:solidFill>
                <a:latin typeface="Times New Roman"/>
                <a:cs typeface="Times New Roman"/>
              </a:rPr>
              <a:t> </a:t>
            </a:r>
            <a:r>
              <a:rPr lang="ru-RU" sz="1600" spc="5" dirty="0" err="1">
                <a:solidFill>
                  <a:srgbClr val="001F5F"/>
                </a:solidFill>
                <a:latin typeface="Times New Roman"/>
                <a:cs typeface="Times New Roman"/>
              </a:rPr>
              <a:t>сапасына</a:t>
            </a:r>
            <a:r>
              <a:rPr lang="ru-RU" sz="1600" spc="-35" dirty="0">
                <a:solidFill>
                  <a:srgbClr val="001F5F"/>
                </a:solidFill>
                <a:latin typeface="Times New Roman"/>
                <a:cs typeface="Times New Roman"/>
              </a:rPr>
              <a:t> </a:t>
            </a:r>
            <a:r>
              <a:rPr lang="ru-RU" sz="1600" dirty="0" err="1">
                <a:solidFill>
                  <a:srgbClr val="001F5F"/>
                </a:solidFill>
                <a:latin typeface="Times New Roman"/>
                <a:cs typeface="Times New Roman"/>
              </a:rPr>
              <a:t>және</a:t>
            </a:r>
            <a:r>
              <a:rPr lang="ru-RU" sz="1600" spc="-10" dirty="0">
                <a:solidFill>
                  <a:srgbClr val="001F5F"/>
                </a:solidFill>
                <a:latin typeface="Times New Roman"/>
                <a:cs typeface="Times New Roman"/>
              </a:rPr>
              <a:t> </a:t>
            </a:r>
            <a:r>
              <a:rPr lang="ru-RU" sz="1600" spc="-10" dirty="0" err="1">
                <a:solidFill>
                  <a:srgbClr val="001F5F"/>
                </a:solidFill>
                <a:latin typeface="Times New Roman"/>
                <a:cs typeface="Times New Roman"/>
              </a:rPr>
              <a:t>бағалау</a:t>
            </a:r>
            <a:r>
              <a:rPr lang="ru-RU" sz="1600" spc="-30" dirty="0">
                <a:solidFill>
                  <a:srgbClr val="001F5F"/>
                </a:solidFill>
                <a:latin typeface="Times New Roman"/>
                <a:cs typeface="Times New Roman"/>
              </a:rPr>
              <a:t> </a:t>
            </a:r>
            <a:r>
              <a:rPr lang="ru-RU" sz="1600" spc="5" dirty="0" err="1">
                <a:solidFill>
                  <a:srgbClr val="001F5F"/>
                </a:solidFill>
                <a:latin typeface="Times New Roman"/>
                <a:cs typeface="Times New Roman"/>
              </a:rPr>
              <a:t>саясатына</a:t>
            </a:r>
            <a:r>
              <a:rPr lang="ru-RU" sz="1600" spc="-55" dirty="0">
                <a:solidFill>
                  <a:srgbClr val="001F5F"/>
                </a:solidFill>
                <a:latin typeface="Times New Roman"/>
                <a:cs typeface="Times New Roman"/>
              </a:rPr>
              <a:t> </a:t>
            </a:r>
            <a:r>
              <a:rPr lang="ru-RU" sz="1600" spc="-5" dirty="0" err="1">
                <a:solidFill>
                  <a:srgbClr val="001F5F"/>
                </a:solidFill>
                <a:latin typeface="Times New Roman"/>
                <a:cs typeface="Times New Roman"/>
              </a:rPr>
              <a:t>қанағаттану</a:t>
            </a:r>
            <a:r>
              <a:rPr lang="ru-RU" sz="1600" spc="-25" dirty="0">
                <a:solidFill>
                  <a:srgbClr val="001F5F"/>
                </a:solidFill>
                <a:latin typeface="Times New Roman"/>
                <a:cs typeface="Times New Roman"/>
              </a:rPr>
              <a:t> </a:t>
            </a:r>
            <a:r>
              <a:rPr lang="ru-RU" sz="1600" spc="-10" dirty="0" err="1">
                <a:solidFill>
                  <a:srgbClr val="001F5F"/>
                </a:solidFill>
                <a:latin typeface="Times New Roman"/>
                <a:cs typeface="Times New Roman"/>
              </a:rPr>
              <a:t>деңгейін</a:t>
            </a:r>
            <a:r>
              <a:rPr lang="ru-RU" sz="1600" spc="40" dirty="0">
                <a:solidFill>
                  <a:srgbClr val="001F5F"/>
                </a:solidFill>
                <a:latin typeface="Times New Roman"/>
                <a:cs typeface="Times New Roman"/>
              </a:rPr>
              <a:t> </a:t>
            </a:r>
            <a:r>
              <a:rPr lang="ru-RU" sz="1600" spc="-5" dirty="0" err="1">
                <a:solidFill>
                  <a:srgbClr val="001F5F"/>
                </a:solidFill>
                <a:latin typeface="Times New Roman"/>
                <a:cs typeface="Times New Roman"/>
              </a:rPr>
              <a:t>анықтау</a:t>
            </a:r>
            <a:r>
              <a:rPr lang="ru-RU" sz="1600" spc="-50" dirty="0">
                <a:solidFill>
                  <a:srgbClr val="001F5F"/>
                </a:solidFill>
                <a:latin typeface="Times New Roman"/>
                <a:cs typeface="Times New Roman"/>
              </a:rPr>
              <a:t> </a:t>
            </a:r>
            <a:r>
              <a:rPr lang="ru-RU" sz="1600" dirty="0" err="1">
                <a:solidFill>
                  <a:srgbClr val="001F5F"/>
                </a:solidFill>
                <a:latin typeface="Times New Roman"/>
                <a:cs typeface="Times New Roman"/>
              </a:rPr>
              <a:t>мақсатында</a:t>
            </a:r>
            <a:r>
              <a:rPr lang="ru-RU" sz="1600" spc="375" dirty="0">
                <a:solidFill>
                  <a:srgbClr val="001F5F"/>
                </a:solidFill>
                <a:latin typeface="Times New Roman"/>
                <a:cs typeface="Times New Roman"/>
              </a:rPr>
              <a:t> </a:t>
            </a:r>
            <a:r>
              <a:rPr lang="ru-RU" sz="1600" spc="-5" dirty="0">
                <a:solidFill>
                  <a:srgbClr val="001F5F"/>
                </a:solidFill>
                <a:latin typeface="Times New Roman"/>
                <a:cs typeface="Times New Roman"/>
              </a:rPr>
              <a:t>Спорт</a:t>
            </a:r>
            <a:r>
              <a:rPr lang="ru-RU" sz="1600" spc="-45" dirty="0">
                <a:solidFill>
                  <a:srgbClr val="001F5F"/>
                </a:solidFill>
                <a:latin typeface="Times New Roman"/>
                <a:cs typeface="Times New Roman"/>
              </a:rPr>
              <a:t> </a:t>
            </a:r>
            <a:r>
              <a:rPr lang="ru-RU" sz="1600" dirty="0" err="1">
                <a:solidFill>
                  <a:srgbClr val="001F5F"/>
                </a:solidFill>
                <a:latin typeface="Times New Roman"/>
                <a:cs typeface="Times New Roman"/>
              </a:rPr>
              <a:t>және</a:t>
            </a:r>
            <a:r>
              <a:rPr lang="ru-RU" sz="1600" dirty="0">
                <a:solidFill>
                  <a:srgbClr val="001F5F"/>
                </a:solidFill>
                <a:latin typeface="Times New Roman"/>
                <a:cs typeface="Times New Roman"/>
              </a:rPr>
              <a:t> </a:t>
            </a:r>
            <a:r>
              <a:rPr lang="ru-RU" sz="1600" spc="-385" dirty="0">
                <a:solidFill>
                  <a:srgbClr val="001F5F"/>
                </a:solidFill>
                <a:latin typeface="Times New Roman"/>
                <a:cs typeface="Times New Roman"/>
              </a:rPr>
              <a:t> </a:t>
            </a:r>
            <a:r>
              <a:rPr lang="ru-RU" sz="1600" dirty="0" err="1">
                <a:solidFill>
                  <a:srgbClr val="001F5F"/>
                </a:solidFill>
                <a:latin typeface="Times New Roman"/>
                <a:cs typeface="Times New Roman"/>
              </a:rPr>
              <a:t>өнер</a:t>
            </a:r>
            <a:r>
              <a:rPr lang="ru-RU" sz="1600" spc="395" dirty="0">
                <a:solidFill>
                  <a:srgbClr val="001F5F"/>
                </a:solidFill>
                <a:latin typeface="Times New Roman"/>
                <a:cs typeface="Times New Roman"/>
              </a:rPr>
              <a:t> </a:t>
            </a:r>
            <a:r>
              <a:rPr lang="ru-RU" sz="1600" spc="-15" dirty="0" err="1">
                <a:solidFill>
                  <a:srgbClr val="001F5F"/>
                </a:solidFill>
                <a:latin typeface="Times New Roman"/>
                <a:cs typeface="Times New Roman"/>
              </a:rPr>
              <a:t>факультетінің</a:t>
            </a:r>
            <a:r>
              <a:rPr lang="ru-RU" sz="1600" spc="5" dirty="0">
                <a:solidFill>
                  <a:srgbClr val="001F5F"/>
                </a:solidFill>
                <a:latin typeface="Times New Roman"/>
                <a:cs typeface="Times New Roman"/>
              </a:rPr>
              <a:t> </a:t>
            </a:r>
            <a:r>
              <a:rPr lang="ru-RU" sz="1600" spc="-10" dirty="0" err="1">
                <a:solidFill>
                  <a:srgbClr val="001F5F"/>
                </a:solidFill>
                <a:latin typeface="Times New Roman"/>
                <a:cs typeface="Times New Roman"/>
              </a:rPr>
              <a:t>сауалнамасы</a:t>
            </a:r>
            <a:br>
              <a:rPr lang="ru-RU" sz="1600" dirty="0">
                <a:latin typeface="Times New Roman"/>
                <a:cs typeface="Times New Roman"/>
              </a:rPr>
            </a:br>
            <a:endParaRPr lang="ru-RU" sz="1600" dirty="0"/>
          </a:p>
        </p:txBody>
      </p:sp>
      <p:graphicFrame>
        <p:nvGraphicFramePr>
          <p:cNvPr id="3" name="Таблица 2">
            <a:extLst>
              <a:ext uri="{FF2B5EF4-FFF2-40B4-BE49-F238E27FC236}">
                <a16:creationId xmlns:a16="http://schemas.microsoft.com/office/drawing/2014/main" id="{83D33EF9-FAA1-0997-788E-139C652FEFBD}"/>
              </a:ext>
            </a:extLst>
          </p:cNvPr>
          <p:cNvGraphicFramePr>
            <a:graphicFrameLocks noGrp="1"/>
          </p:cNvGraphicFramePr>
          <p:nvPr>
            <p:extLst>
              <p:ext uri="{D42A27DB-BD31-4B8C-83A1-F6EECF244321}">
                <p14:modId xmlns:p14="http://schemas.microsoft.com/office/powerpoint/2010/main" val="4196491920"/>
              </p:ext>
            </p:extLst>
          </p:nvPr>
        </p:nvGraphicFramePr>
        <p:xfrm>
          <a:off x="1524000" y="1447800"/>
          <a:ext cx="9753597" cy="4038601"/>
        </p:xfrm>
        <a:graphic>
          <a:graphicData uri="http://schemas.openxmlformats.org/drawingml/2006/table">
            <a:tbl>
              <a:tblPr firstRow="1" bandRow="1">
                <a:tableStyleId>{5C22544A-7EE6-4342-B048-85BDC9FD1C3A}</a:tableStyleId>
              </a:tblPr>
              <a:tblGrid>
                <a:gridCol w="1393371">
                  <a:extLst>
                    <a:ext uri="{9D8B030D-6E8A-4147-A177-3AD203B41FA5}">
                      <a16:colId xmlns:a16="http://schemas.microsoft.com/office/drawing/2014/main" val="2563845067"/>
                    </a:ext>
                  </a:extLst>
                </a:gridCol>
                <a:gridCol w="1393371">
                  <a:extLst>
                    <a:ext uri="{9D8B030D-6E8A-4147-A177-3AD203B41FA5}">
                      <a16:colId xmlns:a16="http://schemas.microsoft.com/office/drawing/2014/main" val="3956299471"/>
                    </a:ext>
                  </a:extLst>
                </a:gridCol>
                <a:gridCol w="2852058">
                  <a:extLst>
                    <a:ext uri="{9D8B030D-6E8A-4147-A177-3AD203B41FA5}">
                      <a16:colId xmlns:a16="http://schemas.microsoft.com/office/drawing/2014/main" val="199362698"/>
                    </a:ext>
                  </a:extLst>
                </a:gridCol>
                <a:gridCol w="990600">
                  <a:extLst>
                    <a:ext uri="{9D8B030D-6E8A-4147-A177-3AD203B41FA5}">
                      <a16:colId xmlns:a16="http://schemas.microsoft.com/office/drawing/2014/main" val="3774565247"/>
                    </a:ext>
                  </a:extLst>
                </a:gridCol>
                <a:gridCol w="990600">
                  <a:extLst>
                    <a:ext uri="{9D8B030D-6E8A-4147-A177-3AD203B41FA5}">
                      <a16:colId xmlns:a16="http://schemas.microsoft.com/office/drawing/2014/main" val="756660604"/>
                    </a:ext>
                  </a:extLst>
                </a:gridCol>
                <a:gridCol w="990600">
                  <a:extLst>
                    <a:ext uri="{9D8B030D-6E8A-4147-A177-3AD203B41FA5}">
                      <a16:colId xmlns:a16="http://schemas.microsoft.com/office/drawing/2014/main" val="2192446582"/>
                    </a:ext>
                  </a:extLst>
                </a:gridCol>
                <a:gridCol w="1142997">
                  <a:extLst>
                    <a:ext uri="{9D8B030D-6E8A-4147-A177-3AD203B41FA5}">
                      <a16:colId xmlns:a16="http://schemas.microsoft.com/office/drawing/2014/main" val="3757094709"/>
                    </a:ext>
                  </a:extLst>
                </a:gridCol>
              </a:tblGrid>
              <a:tr h="487417">
                <a:tc>
                  <a:txBody>
                    <a:bodyPr/>
                    <a:lstStyle/>
                    <a:p>
                      <a:pPr algn="ctr" fontAlgn="ctr"/>
                      <a:r>
                        <a:rPr lang="ru-RU" sz="1400" b="1" i="0" u="none" strike="noStrike" dirty="0">
                          <a:solidFill>
                            <a:srgbClr val="000000"/>
                          </a:solidFill>
                          <a:effectLst/>
                          <a:latin typeface="Times New Roman" panose="02020603050405020304" pitchFamily="18" charset="0"/>
                        </a:rPr>
                        <a:t>Факультет</a:t>
                      </a:r>
                    </a:p>
                  </a:txBody>
                  <a:tcPr marL="9525" marR="9525" marT="9525" marB="0" anchor="ctr"/>
                </a:tc>
                <a:tc>
                  <a:txBody>
                    <a:bodyPr/>
                    <a:lstStyle/>
                    <a:p>
                      <a:pPr algn="ctr" fontAlgn="ctr"/>
                      <a:r>
                        <a:rPr lang="ru-RU" sz="1400" b="1" i="0" u="none" strike="noStrike" dirty="0">
                          <a:solidFill>
                            <a:srgbClr val="000000"/>
                          </a:solidFill>
                          <a:effectLst/>
                          <a:latin typeface="Times New Roman" panose="02020603050405020304" pitchFamily="18" charset="0"/>
                        </a:rPr>
                        <a:t>Кафедра</a:t>
                      </a:r>
                    </a:p>
                  </a:txBody>
                  <a:tcPr marL="9525" marR="9525" marT="9525" marB="0" anchor="ctr"/>
                </a:tc>
                <a:tc>
                  <a:txBody>
                    <a:bodyPr/>
                    <a:lstStyle/>
                    <a:p>
                      <a:pPr algn="ctr" fontAlgn="ctr"/>
                      <a:r>
                        <a:rPr lang="ru-RU" sz="1400" b="1" i="0" u="none" strike="noStrike" dirty="0" err="1">
                          <a:solidFill>
                            <a:srgbClr val="000000"/>
                          </a:solidFill>
                          <a:effectLst/>
                          <a:latin typeface="Times New Roman" panose="02020603050405020304" pitchFamily="18" charset="0"/>
                        </a:rPr>
                        <a:t>Оқытушының</a:t>
                      </a:r>
                      <a:r>
                        <a:rPr lang="ru-RU" sz="1400" b="1" i="0" u="none" strike="noStrike" dirty="0">
                          <a:solidFill>
                            <a:srgbClr val="000000"/>
                          </a:solidFill>
                          <a:effectLst/>
                          <a:latin typeface="Times New Roman" panose="02020603050405020304" pitchFamily="18" charset="0"/>
                        </a:rPr>
                        <a:t> </a:t>
                      </a:r>
                      <a:r>
                        <a:rPr lang="ru-RU" sz="1400" b="1" i="0" u="none" strike="noStrike" dirty="0" err="1">
                          <a:solidFill>
                            <a:srgbClr val="000000"/>
                          </a:solidFill>
                          <a:effectLst/>
                          <a:latin typeface="Times New Roman" panose="02020603050405020304" pitchFamily="18" charset="0"/>
                        </a:rPr>
                        <a:t>аты-жөні</a:t>
                      </a:r>
                      <a:r>
                        <a:rPr lang="ru-RU" sz="1400" b="1" i="0" u="none" strike="noStrike" dirty="0">
                          <a:solidFill>
                            <a:srgbClr val="000000"/>
                          </a:solidFill>
                          <a:effectLst/>
                          <a:latin typeface="Times New Roman" panose="02020603050405020304" pitchFamily="18" charset="0"/>
                        </a:rPr>
                        <a:t> </a:t>
                      </a:r>
                    </a:p>
                  </a:txBody>
                  <a:tcPr marL="9525" marR="9525" marT="9525" marB="0" anchor="ctr"/>
                </a:tc>
                <a:tc>
                  <a:txBody>
                    <a:bodyPr/>
                    <a:lstStyle/>
                    <a:p>
                      <a:pPr algn="ctr" fontAlgn="ctr"/>
                      <a:r>
                        <a:rPr lang="ru-RU" sz="1400" b="1" i="0" u="none" strike="noStrike" dirty="0">
                          <a:solidFill>
                            <a:srgbClr val="000000"/>
                          </a:solidFill>
                          <a:effectLst/>
                          <a:latin typeface="Times New Roman" panose="02020603050405020304" pitchFamily="18" charset="0"/>
                        </a:rPr>
                        <a:t>1-нұсқа</a:t>
                      </a:r>
                    </a:p>
                  </a:txBody>
                  <a:tcPr marL="9525" marR="9525" marT="9525" marB="0" anchor="ctr"/>
                </a:tc>
                <a:tc>
                  <a:txBody>
                    <a:bodyPr/>
                    <a:lstStyle/>
                    <a:p>
                      <a:pPr algn="ctr" fontAlgn="ctr"/>
                      <a:r>
                        <a:rPr lang="ru-RU" sz="1400" b="1" i="0" u="none" strike="noStrike" dirty="0">
                          <a:solidFill>
                            <a:srgbClr val="000000"/>
                          </a:solidFill>
                          <a:effectLst/>
                          <a:latin typeface="Times New Roman" panose="02020603050405020304" pitchFamily="18" charset="0"/>
                        </a:rPr>
                        <a:t>2-нұсқа</a:t>
                      </a:r>
                    </a:p>
                  </a:txBody>
                  <a:tcPr marL="9525" marR="9525" marT="9525" marB="0" anchor="ctr"/>
                </a:tc>
                <a:tc>
                  <a:txBody>
                    <a:bodyPr/>
                    <a:lstStyle/>
                    <a:p>
                      <a:pPr algn="ctr" fontAlgn="ctr"/>
                      <a:r>
                        <a:rPr lang="ru-RU" sz="1400" b="1" i="0" u="none" strike="noStrike" dirty="0">
                          <a:solidFill>
                            <a:srgbClr val="000000"/>
                          </a:solidFill>
                          <a:effectLst/>
                          <a:latin typeface="Times New Roman" panose="02020603050405020304" pitchFamily="18" charset="0"/>
                        </a:rPr>
                        <a:t>3-нұсқа</a:t>
                      </a:r>
                    </a:p>
                  </a:txBody>
                  <a:tcPr marL="9525" marR="9525" marT="9525" marB="0" anchor="ctr"/>
                </a:tc>
                <a:tc>
                  <a:txBody>
                    <a:bodyPr/>
                    <a:lstStyle/>
                    <a:p>
                      <a:pPr algn="ctr" fontAlgn="ctr"/>
                      <a:r>
                        <a:rPr lang="ru-RU" sz="1400" b="1" i="0" u="none" strike="noStrike" dirty="0" err="1">
                          <a:solidFill>
                            <a:srgbClr val="000000"/>
                          </a:solidFill>
                          <a:effectLst/>
                          <a:latin typeface="Times New Roman" panose="02020603050405020304" pitchFamily="18" charset="0"/>
                        </a:rPr>
                        <a:t>Жалпы</a:t>
                      </a:r>
                      <a:endParaRPr lang="ru-RU" sz="1400" b="1"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541202943"/>
                  </a:ext>
                </a:extLst>
              </a:tr>
              <a:tr h="591864">
                <a:tc>
                  <a:txBody>
                    <a:bodyPr/>
                    <a:lstStyle/>
                    <a:p>
                      <a:pPr algn="ctr" fontAlgn="ctr"/>
                      <a:r>
                        <a:rPr lang="ru-RU" sz="1400" b="0" i="0" u="none" strike="noStrike">
                          <a:solidFill>
                            <a:srgbClr val="000000"/>
                          </a:solidFill>
                          <a:effectLst/>
                          <a:latin typeface="Times New Roman" panose="02020603050405020304" pitchFamily="18" charset="0"/>
                        </a:rPr>
                        <a:t>Спорт және өнер</a:t>
                      </a: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rPr>
                        <a:t>Бейнелеу өнері</a:t>
                      </a:r>
                    </a:p>
                  </a:txBody>
                  <a:tcPr marL="9525" marR="9525" marT="9525" marB="0" anchor="ctr"/>
                </a:tc>
                <a:tc>
                  <a:txBody>
                    <a:bodyPr/>
                    <a:lstStyle/>
                    <a:p>
                      <a:pPr algn="l" fontAlgn="ctr"/>
                      <a:r>
                        <a:rPr lang="ru-RU" sz="1400" b="0" i="0" u="none" strike="noStrike">
                          <a:solidFill>
                            <a:srgbClr val="000000"/>
                          </a:solidFill>
                          <a:effectLst/>
                          <a:latin typeface="Times New Roman" panose="02020603050405020304" pitchFamily="18" charset="0"/>
                        </a:rPr>
                        <a:t>Абдукаримов Нарыбек Усенович</a:t>
                      </a: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rPr>
                        <a:t>5</a:t>
                      </a: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rPr>
                        <a:t>115</a:t>
                      </a: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rPr>
                        <a:t>2060</a:t>
                      </a: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rPr>
                        <a:t>30</a:t>
                      </a:r>
                    </a:p>
                  </a:txBody>
                  <a:tcPr marL="9525" marR="9525" marT="9525" marB="0" anchor="ctr"/>
                </a:tc>
                <a:extLst>
                  <a:ext uri="{0D108BD9-81ED-4DB2-BD59-A6C34878D82A}">
                    <a16:rowId xmlns:a16="http://schemas.microsoft.com/office/drawing/2014/main" val="3536916719"/>
                  </a:ext>
                </a:extLst>
              </a:tr>
              <a:tr h="591864">
                <a:tc>
                  <a:txBody>
                    <a:bodyPr/>
                    <a:lstStyle/>
                    <a:p>
                      <a:pPr algn="ctr" fontAlgn="ctr"/>
                      <a:r>
                        <a:rPr lang="ru-RU" sz="1400" b="0" i="0" u="none" strike="noStrike">
                          <a:solidFill>
                            <a:srgbClr val="000000"/>
                          </a:solidFill>
                          <a:effectLst/>
                          <a:latin typeface="Times New Roman" panose="02020603050405020304" pitchFamily="18" charset="0"/>
                        </a:rPr>
                        <a:t>Спорт және өнер</a:t>
                      </a: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rPr>
                        <a:t>Бейнелеу өнері</a:t>
                      </a:r>
                    </a:p>
                  </a:txBody>
                  <a:tcPr marL="9525" marR="9525" marT="9525" marB="0" anchor="ctr"/>
                </a:tc>
                <a:tc>
                  <a:txBody>
                    <a:bodyPr/>
                    <a:lstStyle/>
                    <a:p>
                      <a:pPr algn="l" fontAlgn="ctr"/>
                      <a:r>
                        <a:rPr lang="ru-RU" sz="1400" b="0" i="0" u="none" strike="noStrike">
                          <a:solidFill>
                            <a:srgbClr val="000000"/>
                          </a:solidFill>
                          <a:effectLst/>
                          <a:latin typeface="Times New Roman" panose="02020603050405020304" pitchFamily="18" charset="0"/>
                        </a:rPr>
                        <a:t>Абдуллаева Гульнар дайрабаевна</a:t>
                      </a: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rPr>
                        <a:t>87</a:t>
                      </a: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rPr>
                        <a:t>1235</a:t>
                      </a: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rPr>
                        <a:t>13220</a:t>
                      </a: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rPr>
                        <a:t>207</a:t>
                      </a:r>
                    </a:p>
                  </a:txBody>
                  <a:tcPr marL="9525" marR="9525" marT="9525" marB="0" anchor="ctr"/>
                </a:tc>
                <a:extLst>
                  <a:ext uri="{0D108BD9-81ED-4DB2-BD59-A6C34878D82A}">
                    <a16:rowId xmlns:a16="http://schemas.microsoft.com/office/drawing/2014/main" val="1151519884"/>
                  </a:ext>
                </a:extLst>
              </a:tr>
              <a:tr h="591864">
                <a:tc>
                  <a:txBody>
                    <a:bodyPr/>
                    <a:lstStyle/>
                    <a:p>
                      <a:pPr algn="ctr" fontAlgn="ctr"/>
                      <a:r>
                        <a:rPr lang="ru-RU" sz="1400" b="0" i="0" u="none" strike="noStrike">
                          <a:solidFill>
                            <a:srgbClr val="000000"/>
                          </a:solidFill>
                          <a:effectLst/>
                          <a:latin typeface="Times New Roman" panose="02020603050405020304" pitchFamily="18" charset="0"/>
                        </a:rPr>
                        <a:t>Спорт және өнер</a:t>
                      </a: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rPr>
                        <a:t>Бейнелеу өнері</a:t>
                      </a:r>
                    </a:p>
                  </a:txBody>
                  <a:tcPr marL="9525" marR="9525" marT="9525" marB="0" anchor="ctr"/>
                </a:tc>
                <a:tc>
                  <a:txBody>
                    <a:bodyPr/>
                    <a:lstStyle/>
                    <a:p>
                      <a:pPr algn="l" fontAlgn="ctr"/>
                      <a:r>
                        <a:rPr lang="ru-RU" sz="1400" b="0" i="0" u="none" strike="noStrike">
                          <a:solidFill>
                            <a:srgbClr val="000000"/>
                          </a:solidFill>
                          <a:effectLst/>
                          <a:latin typeface="Times New Roman" panose="02020603050405020304" pitchFamily="18" charset="0"/>
                        </a:rPr>
                        <a:t>Ауелбеков Ержан Бураханович</a:t>
                      </a: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rPr>
                        <a:t>22</a:t>
                      </a: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rPr>
                        <a:t>125</a:t>
                      </a: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rPr>
                        <a:t>3290</a:t>
                      </a: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rPr>
                        <a:t>47</a:t>
                      </a:r>
                    </a:p>
                  </a:txBody>
                  <a:tcPr marL="9525" marR="9525" marT="9525" marB="0" anchor="ctr"/>
                </a:tc>
                <a:extLst>
                  <a:ext uri="{0D108BD9-81ED-4DB2-BD59-A6C34878D82A}">
                    <a16:rowId xmlns:a16="http://schemas.microsoft.com/office/drawing/2014/main" val="2362037620"/>
                  </a:ext>
                </a:extLst>
              </a:tr>
              <a:tr h="591864">
                <a:tc>
                  <a:txBody>
                    <a:bodyPr/>
                    <a:lstStyle/>
                    <a:p>
                      <a:pPr algn="ctr" fontAlgn="ctr"/>
                      <a:r>
                        <a:rPr lang="ru-RU" sz="1400" b="0" i="0" u="none" strike="noStrike">
                          <a:solidFill>
                            <a:srgbClr val="000000"/>
                          </a:solidFill>
                          <a:effectLst/>
                          <a:latin typeface="Times New Roman" panose="02020603050405020304" pitchFamily="18" charset="0"/>
                        </a:rPr>
                        <a:t>Спорт және өнер</a:t>
                      </a: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rPr>
                        <a:t>Бейнелеу өнері</a:t>
                      </a:r>
                    </a:p>
                  </a:txBody>
                  <a:tcPr marL="9525" marR="9525" marT="9525" marB="0" anchor="ctr"/>
                </a:tc>
                <a:tc>
                  <a:txBody>
                    <a:bodyPr/>
                    <a:lstStyle/>
                    <a:p>
                      <a:pPr algn="l" fontAlgn="ctr"/>
                      <a:r>
                        <a:rPr lang="ru-RU" sz="1400" b="0" i="0" u="none" strike="noStrike" dirty="0" err="1">
                          <a:solidFill>
                            <a:srgbClr val="000000"/>
                          </a:solidFill>
                          <a:effectLst/>
                          <a:latin typeface="Times New Roman" panose="02020603050405020304" pitchFamily="18" charset="0"/>
                        </a:rPr>
                        <a:t>Ауелбеков</a:t>
                      </a:r>
                      <a:r>
                        <a:rPr lang="ru-RU" sz="1400" b="0" i="0" u="none" strike="noStrike" dirty="0">
                          <a:solidFill>
                            <a:srgbClr val="000000"/>
                          </a:solidFill>
                          <a:effectLst/>
                          <a:latin typeface="Times New Roman" panose="02020603050405020304" pitchFamily="18" charset="0"/>
                        </a:rPr>
                        <a:t> Нуржан </a:t>
                      </a:r>
                      <a:r>
                        <a:rPr lang="ru-RU" sz="1400" b="0" i="0" u="none" strike="noStrike" dirty="0" err="1">
                          <a:solidFill>
                            <a:srgbClr val="000000"/>
                          </a:solidFill>
                          <a:effectLst/>
                          <a:latin typeface="Times New Roman" panose="02020603050405020304" pitchFamily="18" charset="0"/>
                        </a:rPr>
                        <a:t>Ержанович</a:t>
                      </a:r>
                      <a:endParaRPr lang="ru-RU" sz="14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rPr>
                        <a:t>19</a:t>
                      </a: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rPr>
                        <a:t>90</a:t>
                      </a: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rPr>
                        <a:t>3070</a:t>
                      </a: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rPr>
                        <a:t>43</a:t>
                      </a:r>
                    </a:p>
                  </a:txBody>
                  <a:tcPr marL="9525" marR="9525" marT="9525" marB="0" anchor="ctr"/>
                </a:tc>
                <a:extLst>
                  <a:ext uri="{0D108BD9-81ED-4DB2-BD59-A6C34878D82A}">
                    <a16:rowId xmlns:a16="http://schemas.microsoft.com/office/drawing/2014/main" val="3122326950"/>
                  </a:ext>
                </a:extLst>
              </a:tr>
              <a:tr h="591864">
                <a:tc>
                  <a:txBody>
                    <a:bodyPr/>
                    <a:lstStyle/>
                    <a:p>
                      <a:pPr algn="ctr" fontAlgn="ctr"/>
                      <a:r>
                        <a:rPr lang="ru-RU" sz="1400" b="0" i="0" u="none" strike="noStrike">
                          <a:solidFill>
                            <a:srgbClr val="000000"/>
                          </a:solidFill>
                          <a:effectLst/>
                          <a:latin typeface="Times New Roman" panose="02020603050405020304" pitchFamily="18" charset="0"/>
                        </a:rPr>
                        <a:t>Спорт және өнер</a:t>
                      </a: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rPr>
                        <a:t>Бейнелеу өнері</a:t>
                      </a:r>
                    </a:p>
                  </a:txBody>
                  <a:tcPr marL="9525" marR="9525" marT="9525" marB="0" anchor="ctr"/>
                </a:tc>
                <a:tc>
                  <a:txBody>
                    <a:bodyPr/>
                    <a:lstStyle/>
                    <a:p>
                      <a:pPr algn="l" fontAlgn="ctr"/>
                      <a:r>
                        <a:rPr lang="ru-RU" sz="1400" b="0" i="0" u="none" strike="noStrike" dirty="0" err="1">
                          <a:solidFill>
                            <a:srgbClr val="000000"/>
                          </a:solidFill>
                          <a:effectLst/>
                          <a:latin typeface="Times New Roman" panose="02020603050405020304" pitchFamily="18" charset="0"/>
                        </a:rPr>
                        <a:t>Касимбекова</a:t>
                      </a:r>
                      <a:r>
                        <a:rPr lang="ru-RU" sz="1400" b="0" i="0" u="none" strike="noStrike" dirty="0">
                          <a:solidFill>
                            <a:srgbClr val="000000"/>
                          </a:solidFill>
                          <a:effectLst/>
                          <a:latin typeface="Times New Roman" panose="02020603050405020304" pitchFamily="18" charset="0"/>
                        </a:rPr>
                        <a:t> </a:t>
                      </a:r>
                      <a:r>
                        <a:rPr lang="ru-RU" sz="1400" b="0" i="0" u="none" strike="noStrike" dirty="0" err="1">
                          <a:solidFill>
                            <a:srgbClr val="000000"/>
                          </a:solidFill>
                          <a:effectLst/>
                          <a:latin typeface="Times New Roman" panose="02020603050405020304" pitchFamily="18" charset="0"/>
                        </a:rPr>
                        <a:t>Кулзира</a:t>
                      </a:r>
                      <a:r>
                        <a:rPr lang="ru-RU" sz="1400" b="0" i="0" u="none" strike="noStrike" dirty="0">
                          <a:solidFill>
                            <a:srgbClr val="000000"/>
                          </a:solidFill>
                          <a:effectLst/>
                          <a:latin typeface="Times New Roman" panose="02020603050405020304" pitchFamily="18" charset="0"/>
                        </a:rPr>
                        <a:t> </a:t>
                      </a:r>
                      <a:r>
                        <a:rPr lang="ru-RU" sz="1400" b="0" i="0" u="none" strike="noStrike" dirty="0" err="1">
                          <a:solidFill>
                            <a:srgbClr val="000000"/>
                          </a:solidFill>
                          <a:effectLst/>
                          <a:latin typeface="Times New Roman" panose="02020603050405020304" pitchFamily="18" charset="0"/>
                        </a:rPr>
                        <a:t>Айдарбековна</a:t>
                      </a:r>
                      <a:endParaRPr lang="ru-RU" sz="14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rPr>
                        <a:t>0</a:t>
                      </a: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rPr>
                        <a:t>25</a:t>
                      </a: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rPr>
                        <a:t>990</a:t>
                      </a: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rPr>
                        <a:t>13</a:t>
                      </a:r>
                    </a:p>
                  </a:txBody>
                  <a:tcPr marL="9525" marR="9525" marT="9525" marB="0" anchor="ctr"/>
                </a:tc>
                <a:extLst>
                  <a:ext uri="{0D108BD9-81ED-4DB2-BD59-A6C34878D82A}">
                    <a16:rowId xmlns:a16="http://schemas.microsoft.com/office/drawing/2014/main" val="1444115943"/>
                  </a:ext>
                </a:extLst>
              </a:tr>
              <a:tr h="591864">
                <a:tc>
                  <a:txBody>
                    <a:bodyPr/>
                    <a:lstStyle/>
                    <a:p>
                      <a:pPr algn="ctr" fontAlgn="ctr"/>
                      <a:r>
                        <a:rPr lang="ru-RU" sz="1400" b="0" i="0" u="none" strike="noStrike">
                          <a:solidFill>
                            <a:srgbClr val="000000"/>
                          </a:solidFill>
                          <a:effectLst/>
                          <a:latin typeface="Times New Roman" panose="02020603050405020304" pitchFamily="18" charset="0"/>
                        </a:rPr>
                        <a:t>Спорт және өнер</a:t>
                      </a: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rPr>
                        <a:t>Бейнелеу өнері</a:t>
                      </a:r>
                    </a:p>
                  </a:txBody>
                  <a:tcPr marL="9525" marR="9525" marT="9525" marB="0" anchor="ctr"/>
                </a:tc>
                <a:tc>
                  <a:txBody>
                    <a:bodyPr/>
                    <a:lstStyle/>
                    <a:p>
                      <a:pPr algn="l" fontAlgn="ctr"/>
                      <a:r>
                        <a:rPr lang="ru-RU" sz="1400" b="0" i="0" u="none" strike="noStrike">
                          <a:solidFill>
                            <a:srgbClr val="000000"/>
                          </a:solidFill>
                          <a:effectLst/>
                          <a:latin typeface="Times New Roman" panose="02020603050405020304" pitchFamily="18" charset="0"/>
                        </a:rPr>
                        <a:t>Рысымбетов Ержан Курбаналиевич</a:t>
                      </a: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rPr>
                        <a:t>12</a:t>
                      </a: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rPr>
                        <a:t>105</a:t>
                      </a:r>
                    </a:p>
                  </a:txBody>
                  <a:tcPr marL="9525" marR="9525" marT="9525" marB="0" anchor="ctr"/>
                </a:tc>
                <a:tc>
                  <a:txBody>
                    <a:bodyPr/>
                    <a:lstStyle/>
                    <a:p>
                      <a:pPr algn="ctr" fontAlgn="ctr"/>
                      <a:r>
                        <a:rPr lang="ru-RU" sz="1400" b="0" i="0" u="none" strike="noStrike">
                          <a:solidFill>
                            <a:srgbClr val="000000"/>
                          </a:solidFill>
                          <a:effectLst/>
                          <a:latin typeface="Times New Roman" panose="02020603050405020304" pitchFamily="18" charset="0"/>
                        </a:rPr>
                        <a:t>2870</a:t>
                      </a:r>
                    </a:p>
                  </a:txBody>
                  <a:tcPr marL="9525" marR="9525" marT="9525" marB="0" anchor="ctr"/>
                </a:tc>
                <a:tc>
                  <a:txBody>
                    <a:bodyPr/>
                    <a:lstStyle/>
                    <a:p>
                      <a:pPr algn="ctr" fontAlgn="ctr"/>
                      <a:r>
                        <a:rPr lang="ru-RU" sz="1400" b="0" i="0" u="none" strike="noStrike" dirty="0">
                          <a:solidFill>
                            <a:srgbClr val="000000"/>
                          </a:solidFill>
                          <a:effectLst/>
                          <a:latin typeface="Times New Roman" panose="02020603050405020304" pitchFamily="18" charset="0"/>
                        </a:rPr>
                        <a:t>40</a:t>
                      </a:r>
                    </a:p>
                  </a:txBody>
                  <a:tcPr marL="9525" marR="9525" marT="9525" marB="0" anchor="ctr"/>
                </a:tc>
                <a:extLst>
                  <a:ext uri="{0D108BD9-81ED-4DB2-BD59-A6C34878D82A}">
                    <a16:rowId xmlns:a16="http://schemas.microsoft.com/office/drawing/2014/main" val="2083444446"/>
                  </a:ext>
                </a:extLst>
              </a:tr>
            </a:tbl>
          </a:graphicData>
        </a:graphic>
      </p:graphicFrame>
    </p:spTree>
    <p:extLst>
      <p:ext uri="{BB962C8B-B14F-4D97-AF65-F5344CB8AC3E}">
        <p14:creationId xmlns:p14="http://schemas.microsoft.com/office/powerpoint/2010/main" val="21710960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313451549"/>
              </p:ext>
            </p:extLst>
          </p:nvPr>
        </p:nvGraphicFramePr>
        <p:xfrm>
          <a:off x="1637792" y="2053717"/>
          <a:ext cx="8339455" cy="3718633"/>
        </p:xfrm>
        <a:graphic>
          <a:graphicData uri="http://schemas.openxmlformats.org/drawingml/2006/table">
            <a:tbl>
              <a:tblPr firstRow="1" bandRow="1">
                <a:tableStyleId>{2D5ABB26-0587-4C30-8999-92F81FD0307C}</a:tableStyleId>
              </a:tblPr>
              <a:tblGrid>
                <a:gridCol w="1755775">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822960">
                <a:tc>
                  <a:txBody>
                    <a:bodyPr/>
                    <a:lstStyle/>
                    <a:p>
                      <a:pPr marL="91440">
                        <a:lnSpc>
                          <a:spcPct val="100000"/>
                        </a:lnSpc>
                        <a:spcBef>
                          <a:spcPts val="225"/>
                        </a:spcBef>
                      </a:pPr>
                      <a:r>
                        <a:rPr sz="2400" b="1" spc="-5" dirty="0">
                          <a:solidFill>
                            <a:srgbClr val="001F5F"/>
                          </a:solidFill>
                          <a:latin typeface="Calibri"/>
                          <a:cs typeface="Calibri"/>
                        </a:rPr>
                        <a:t>Контингент</a:t>
                      </a:r>
                      <a:endParaRPr sz="2400" dirty="0">
                        <a:latin typeface="Calibri"/>
                        <a:cs typeface="Calibri"/>
                      </a:endParaRPr>
                    </a:p>
                  </a:txBody>
                  <a:tcPr marL="0" marR="0" marT="28575" marB="0">
                    <a:lnL w="12700">
                      <a:solidFill>
                        <a:srgbClr val="5B9BD4"/>
                      </a:solidFill>
                      <a:prstDash val="solid"/>
                    </a:lnL>
                    <a:lnR w="12700">
                      <a:solidFill>
                        <a:srgbClr val="5B9BD4"/>
                      </a:solidFill>
                      <a:prstDash val="solid"/>
                    </a:lnR>
                    <a:lnT w="12700">
                      <a:solidFill>
                        <a:srgbClr val="5B9BD4"/>
                      </a:solidFill>
                      <a:prstDash val="solid"/>
                    </a:lnT>
                    <a:lnB w="12700">
                      <a:solidFill>
                        <a:srgbClr val="5B9BD4"/>
                      </a:solidFill>
                      <a:prstDash val="solid"/>
                    </a:lnB>
                    <a:solidFill>
                      <a:srgbClr val="EAEEF7"/>
                    </a:solidFill>
                  </a:tcPr>
                </a:tc>
                <a:tc>
                  <a:txBody>
                    <a:bodyPr/>
                    <a:lstStyle/>
                    <a:p>
                      <a:pPr marL="92075">
                        <a:lnSpc>
                          <a:spcPct val="100000"/>
                        </a:lnSpc>
                        <a:spcBef>
                          <a:spcPts val="225"/>
                        </a:spcBef>
                      </a:pPr>
                      <a:r>
                        <a:rPr sz="2400" b="1" dirty="0">
                          <a:solidFill>
                            <a:srgbClr val="001F5F"/>
                          </a:solidFill>
                          <a:latin typeface="Calibri"/>
                          <a:cs typeface="Calibri"/>
                        </a:rPr>
                        <a:t>1</a:t>
                      </a:r>
                      <a:r>
                        <a:rPr sz="2400" b="1" spc="-45" dirty="0">
                          <a:solidFill>
                            <a:srgbClr val="001F5F"/>
                          </a:solidFill>
                          <a:latin typeface="Calibri"/>
                          <a:cs typeface="Calibri"/>
                        </a:rPr>
                        <a:t> </a:t>
                      </a:r>
                      <a:r>
                        <a:rPr sz="2400" b="1" spc="-10" dirty="0">
                          <a:solidFill>
                            <a:srgbClr val="001F5F"/>
                          </a:solidFill>
                          <a:latin typeface="Calibri"/>
                          <a:cs typeface="Calibri"/>
                        </a:rPr>
                        <a:t>курс</a:t>
                      </a:r>
                      <a:endParaRPr sz="2400" dirty="0">
                        <a:latin typeface="Calibri"/>
                        <a:cs typeface="Calibri"/>
                      </a:endParaRPr>
                    </a:p>
                    <a:p>
                      <a:pPr marL="92075">
                        <a:lnSpc>
                          <a:spcPct val="100000"/>
                        </a:lnSpc>
                      </a:pPr>
                      <a:r>
                        <a:rPr sz="2400" b="1" dirty="0">
                          <a:solidFill>
                            <a:srgbClr val="001F5F"/>
                          </a:solidFill>
                          <a:latin typeface="Calibri"/>
                          <a:cs typeface="Calibri"/>
                        </a:rPr>
                        <a:t>202</a:t>
                      </a:r>
                      <a:r>
                        <a:rPr lang="kk-KZ" sz="2400" b="1" dirty="0">
                          <a:solidFill>
                            <a:srgbClr val="001F5F"/>
                          </a:solidFill>
                          <a:latin typeface="Calibri"/>
                          <a:cs typeface="Calibri"/>
                        </a:rPr>
                        <a:t>4</a:t>
                      </a:r>
                      <a:r>
                        <a:rPr sz="2400" b="1" dirty="0">
                          <a:solidFill>
                            <a:srgbClr val="001F5F"/>
                          </a:solidFill>
                          <a:latin typeface="Calibri"/>
                          <a:cs typeface="Calibri"/>
                        </a:rPr>
                        <a:t>-202</a:t>
                      </a:r>
                      <a:r>
                        <a:rPr lang="kk-KZ" sz="2400" b="1" dirty="0">
                          <a:solidFill>
                            <a:srgbClr val="001F5F"/>
                          </a:solidFill>
                          <a:latin typeface="Calibri"/>
                          <a:cs typeface="Calibri"/>
                        </a:rPr>
                        <a:t>5</a:t>
                      </a:r>
                      <a:endParaRPr sz="2400" dirty="0">
                        <a:latin typeface="Calibri"/>
                        <a:cs typeface="Calibri"/>
                      </a:endParaRPr>
                    </a:p>
                  </a:txBody>
                  <a:tcPr marL="0" marR="0" marT="28575" marB="0">
                    <a:lnL w="12700">
                      <a:solidFill>
                        <a:srgbClr val="5B9BD4"/>
                      </a:solidFill>
                      <a:prstDash val="solid"/>
                    </a:lnL>
                    <a:lnR w="12700">
                      <a:solidFill>
                        <a:srgbClr val="5B9BD4"/>
                      </a:solidFill>
                      <a:prstDash val="solid"/>
                    </a:lnR>
                    <a:lnT w="12700">
                      <a:solidFill>
                        <a:srgbClr val="5B9BD4"/>
                      </a:solidFill>
                      <a:prstDash val="solid"/>
                    </a:lnT>
                    <a:lnB w="12700">
                      <a:solidFill>
                        <a:srgbClr val="5B9BD4"/>
                      </a:solidFill>
                      <a:prstDash val="solid"/>
                    </a:lnB>
                    <a:solidFill>
                      <a:srgbClr val="EAEEF7"/>
                    </a:solidFill>
                  </a:tcPr>
                </a:tc>
                <a:tc>
                  <a:txBody>
                    <a:bodyPr/>
                    <a:lstStyle/>
                    <a:p>
                      <a:pPr marL="92710">
                        <a:lnSpc>
                          <a:spcPct val="100000"/>
                        </a:lnSpc>
                        <a:spcBef>
                          <a:spcPts val="225"/>
                        </a:spcBef>
                      </a:pPr>
                      <a:r>
                        <a:rPr sz="2400" b="1" dirty="0">
                          <a:solidFill>
                            <a:srgbClr val="001F5F"/>
                          </a:solidFill>
                          <a:latin typeface="Calibri"/>
                          <a:cs typeface="Calibri"/>
                        </a:rPr>
                        <a:t>2</a:t>
                      </a:r>
                      <a:r>
                        <a:rPr sz="2400" b="1" spc="-45" dirty="0">
                          <a:solidFill>
                            <a:srgbClr val="001F5F"/>
                          </a:solidFill>
                          <a:latin typeface="Calibri"/>
                          <a:cs typeface="Calibri"/>
                        </a:rPr>
                        <a:t> </a:t>
                      </a:r>
                      <a:r>
                        <a:rPr sz="2400" b="1" spc="-10" dirty="0">
                          <a:solidFill>
                            <a:srgbClr val="001F5F"/>
                          </a:solidFill>
                          <a:latin typeface="Calibri"/>
                          <a:cs typeface="Calibri"/>
                        </a:rPr>
                        <a:t>курс</a:t>
                      </a:r>
                      <a:endParaRPr sz="2400" dirty="0">
                        <a:latin typeface="Calibri"/>
                        <a:cs typeface="Calibri"/>
                      </a:endParaRPr>
                    </a:p>
                    <a:p>
                      <a:pPr marL="92710">
                        <a:lnSpc>
                          <a:spcPct val="100000"/>
                        </a:lnSpc>
                      </a:pPr>
                      <a:r>
                        <a:rPr sz="2400" b="1" dirty="0">
                          <a:solidFill>
                            <a:srgbClr val="001F5F"/>
                          </a:solidFill>
                          <a:latin typeface="Calibri"/>
                          <a:cs typeface="Calibri"/>
                        </a:rPr>
                        <a:t>202</a:t>
                      </a:r>
                      <a:r>
                        <a:rPr lang="kk-KZ" sz="2400" b="1" dirty="0">
                          <a:solidFill>
                            <a:srgbClr val="001F5F"/>
                          </a:solidFill>
                          <a:latin typeface="Calibri"/>
                          <a:cs typeface="Calibri"/>
                        </a:rPr>
                        <a:t>3</a:t>
                      </a:r>
                      <a:r>
                        <a:rPr sz="2400" b="1" dirty="0">
                          <a:solidFill>
                            <a:srgbClr val="001F5F"/>
                          </a:solidFill>
                          <a:latin typeface="Calibri"/>
                          <a:cs typeface="Calibri"/>
                        </a:rPr>
                        <a:t>-202</a:t>
                      </a:r>
                      <a:r>
                        <a:rPr lang="kk-KZ" sz="2400" b="1" dirty="0">
                          <a:solidFill>
                            <a:srgbClr val="001F5F"/>
                          </a:solidFill>
                          <a:latin typeface="Calibri"/>
                          <a:cs typeface="Calibri"/>
                        </a:rPr>
                        <a:t>4</a:t>
                      </a:r>
                      <a:endParaRPr sz="2400" dirty="0">
                        <a:latin typeface="Calibri"/>
                        <a:cs typeface="Calibri"/>
                      </a:endParaRPr>
                    </a:p>
                  </a:txBody>
                  <a:tcPr marL="0" marR="0" marT="28575" marB="0">
                    <a:lnL w="12700">
                      <a:solidFill>
                        <a:srgbClr val="5B9BD4"/>
                      </a:solidFill>
                      <a:prstDash val="solid"/>
                    </a:lnL>
                    <a:lnR w="12700">
                      <a:solidFill>
                        <a:srgbClr val="5B9BD4"/>
                      </a:solidFill>
                      <a:prstDash val="solid"/>
                    </a:lnR>
                    <a:lnT w="12700">
                      <a:solidFill>
                        <a:srgbClr val="5B9BD4"/>
                      </a:solidFill>
                      <a:prstDash val="solid"/>
                    </a:lnT>
                    <a:lnB w="12700">
                      <a:solidFill>
                        <a:srgbClr val="5B9BD4"/>
                      </a:solidFill>
                      <a:prstDash val="solid"/>
                    </a:lnB>
                    <a:solidFill>
                      <a:srgbClr val="EAEEF7"/>
                    </a:solidFill>
                  </a:tcPr>
                </a:tc>
                <a:tc>
                  <a:txBody>
                    <a:bodyPr/>
                    <a:lstStyle/>
                    <a:p>
                      <a:pPr marL="92710">
                        <a:lnSpc>
                          <a:spcPct val="100000"/>
                        </a:lnSpc>
                        <a:spcBef>
                          <a:spcPts val="225"/>
                        </a:spcBef>
                      </a:pPr>
                      <a:r>
                        <a:rPr sz="2400" b="1" dirty="0">
                          <a:solidFill>
                            <a:srgbClr val="001F5F"/>
                          </a:solidFill>
                          <a:latin typeface="Calibri"/>
                          <a:cs typeface="Calibri"/>
                        </a:rPr>
                        <a:t>3</a:t>
                      </a:r>
                      <a:r>
                        <a:rPr sz="2400" b="1" spc="-45" dirty="0">
                          <a:solidFill>
                            <a:srgbClr val="001F5F"/>
                          </a:solidFill>
                          <a:latin typeface="Calibri"/>
                          <a:cs typeface="Calibri"/>
                        </a:rPr>
                        <a:t> </a:t>
                      </a:r>
                      <a:r>
                        <a:rPr sz="2400" b="1" spc="-10" dirty="0">
                          <a:solidFill>
                            <a:srgbClr val="001F5F"/>
                          </a:solidFill>
                          <a:latin typeface="Calibri"/>
                          <a:cs typeface="Calibri"/>
                        </a:rPr>
                        <a:t>курс</a:t>
                      </a:r>
                      <a:endParaRPr sz="2400" dirty="0">
                        <a:latin typeface="Calibri"/>
                        <a:cs typeface="Calibri"/>
                      </a:endParaRPr>
                    </a:p>
                    <a:p>
                      <a:pPr marL="92710">
                        <a:lnSpc>
                          <a:spcPct val="100000"/>
                        </a:lnSpc>
                      </a:pPr>
                      <a:r>
                        <a:rPr sz="2400" b="1" dirty="0">
                          <a:solidFill>
                            <a:srgbClr val="001F5F"/>
                          </a:solidFill>
                          <a:latin typeface="Calibri"/>
                          <a:cs typeface="Calibri"/>
                        </a:rPr>
                        <a:t>202</a:t>
                      </a:r>
                      <a:r>
                        <a:rPr lang="kk-KZ" sz="2400" b="1" dirty="0">
                          <a:solidFill>
                            <a:srgbClr val="001F5F"/>
                          </a:solidFill>
                          <a:latin typeface="Calibri"/>
                          <a:cs typeface="Calibri"/>
                        </a:rPr>
                        <a:t>2</a:t>
                      </a:r>
                      <a:r>
                        <a:rPr sz="2400" b="1" dirty="0">
                          <a:solidFill>
                            <a:srgbClr val="001F5F"/>
                          </a:solidFill>
                          <a:latin typeface="Calibri"/>
                          <a:cs typeface="Calibri"/>
                        </a:rPr>
                        <a:t>-202</a:t>
                      </a:r>
                      <a:r>
                        <a:rPr lang="kk-KZ" sz="2400" b="1" dirty="0">
                          <a:solidFill>
                            <a:srgbClr val="001F5F"/>
                          </a:solidFill>
                          <a:latin typeface="Calibri"/>
                          <a:cs typeface="Calibri"/>
                        </a:rPr>
                        <a:t>3</a:t>
                      </a:r>
                      <a:endParaRPr sz="2400" dirty="0">
                        <a:latin typeface="Calibri"/>
                        <a:cs typeface="Calibri"/>
                      </a:endParaRPr>
                    </a:p>
                  </a:txBody>
                  <a:tcPr marL="0" marR="0" marT="28575" marB="0">
                    <a:lnL w="12700">
                      <a:solidFill>
                        <a:srgbClr val="5B9BD4"/>
                      </a:solidFill>
                      <a:prstDash val="solid"/>
                    </a:lnL>
                    <a:lnR w="12700">
                      <a:solidFill>
                        <a:srgbClr val="5B9BD4"/>
                      </a:solidFill>
                      <a:prstDash val="solid"/>
                    </a:lnR>
                    <a:lnT w="12700">
                      <a:solidFill>
                        <a:srgbClr val="5B9BD4"/>
                      </a:solidFill>
                      <a:prstDash val="solid"/>
                    </a:lnT>
                    <a:lnB w="12700">
                      <a:solidFill>
                        <a:srgbClr val="5B9BD4"/>
                      </a:solidFill>
                      <a:prstDash val="solid"/>
                    </a:lnB>
                    <a:solidFill>
                      <a:srgbClr val="EAEEF7"/>
                    </a:solidFill>
                  </a:tcPr>
                </a:tc>
                <a:tc>
                  <a:txBody>
                    <a:bodyPr/>
                    <a:lstStyle/>
                    <a:p>
                      <a:pPr marL="93345">
                        <a:lnSpc>
                          <a:spcPct val="100000"/>
                        </a:lnSpc>
                        <a:spcBef>
                          <a:spcPts val="225"/>
                        </a:spcBef>
                      </a:pPr>
                      <a:r>
                        <a:rPr sz="2400" b="1" dirty="0">
                          <a:solidFill>
                            <a:srgbClr val="001F5F"/>
                          </a:solidFill>
                          <a:latin typeface="Calibri"/>
                          <a:cs typeface="Calibri"/>
                        </a:rPr>
                        <a:t>4</a:t>
                      </a:r>
                      <a:r>
                        <a:rPr sz="2400" b="1" spc="-50" dirty="0">
                          <a:solidFill>
                            <a:srgbClr val="001F5F"/>
                          </a:solidFill>
                          <a:latin typeface="Calibri"/>
                          <a:cs typeface="Calibri"/>
                        </a:rPr>
                        <a:t> </a:t>
                      </a:r>
                      <a:r>
                        <a:rPr sz="2400" b="1" spc="-5" dirty="0">
                          <a:solidFill>
                            <a:srgbClr val="001F5F"/>
                          </a:solidFill>
                          <a:latin typeface="Calibri"/>
                          <a:cs typeface="Calibri"/>
                        </a:rPr>
                        <a:t>курс</a:t>
                      </a:r>
                      <a:endParaRPr sz="2400" dirty="0">
                        <a:latin typeface="Calibri"/>
                        <a:cs typeface="Calibri"/>
                      </a:endParaRPr>
                    </a:p>
                    <a:p>
                      <a:pPr marL="93345">
                        <a:lnSpc>
                          <a:spcPct val="100000"/>
                        </a:lnSpc>
                      </a:pPr>
                      <a:r>
                        <a:rPr sz="2400" b="1" dirty="0">
                          <a:solidFill>
                            <a:srgbClr val="001F5F"/>
                          </a:solidFill>
                          <a:latin typeface="Calibri"/>
                          <a:cs typeface="Calibri"/>
                        </a:rPr>
                        <a:t>20</a:t>
                      </a:r>
                      <a:r>
                        <a:rPr lang="kk-KZ" sz="2400" b="1" dirty="0">
                          <a:solidFill>
                            <a:srgbClr val="001F5F"/>
                          </a:solidFill>
                          <a:latin typeface="Calibri"/>
                          <a:cs typeface="Calibri"/>
                        </a:rPr>
                        <a:t>21</a:t>
                      </a:r>
                      <a:r>
                        <a:rPr sz="2400" b="1" dirty="0">
                          <a:solidFill>
                            <a:srgbClr val="001F5F"/>
                          </a:solidFill>
                          <a:latin typeface="Calibri"/>
                          <a:cs typeface="Calibri"/>
                        </a:rPr>
                        <a:t>-202</a:t>
                      </a:r>
                      <a:r>
                        <a:rPr lang="kk-KZ" sz="2400" b="1" dirty="0">
                          <a:solidFill>
                            <a:srgbClr val="001F5F"/>
                          </a:solidFill>
                          <a:latin typeface="Calibri"/>
                          <a:cs typeface="Calibri"/>
                        </a:rPr>
                        <a:t>2</a:t>
                      </a:r>
                      <a:endParaRPr sz="2400" dirty="0">
                        <a:latin typeface="Calibri"/>
                        <a:cs typeface="Calibri"/>
                      </a:endParaRPr>
                    </a:p>
                  </a:txBody>
                  <a:tcPr marL="0" marR="0" marT="28575" marB="0">
                    <a:lnL w="12700">
                      <a:solidFill>
                        <a:srgbClr val="5B9BD4"/>
                      </a:solidFill>
                      <a:prstDash val="solid"/>
                    </a:lnL>
                    <a:lnR w="12700">
                      <a:solidFill>
                        <a:srgbClr val="5B9BD4"/>
                      </a:solidFill>
                      <a:prstDash val="solid"/>
                    </a:lnR>
                    <a:lnT w="12700">
                      <a:solidFill>
                        <a:srgbClr val="5B9BD4"/>
                      </a:solidFill>
                      <a:prstDash val="solid"/>
                    </a:lnT>
                    <a:lnB w="12700">
                      <a:solidFill>
                        <a:srgbClr val="5B9BD4"/>
                      </a:solidFill>
                      <a:prstDash val="solid"/>
                    </a:lnB>
                    <a:solidFill>
                      <a:srgbClr val="EAEEF7"/>
                    </a:solidFill>
                  </a:tcPr>
                </a:tc>
                <a:extLst>
                  <a:ext uri="{0D108BD9-81ED-4DB2-BD59-A6C34878D82A}">
                    <a16:rowId xmlns:a16="http://schemas.microsoft.com/office/drawing/2014/main" val="10000"/>
                  </a:ext>
                </a:extLst>
              </a:tr>
              <a:tr h="579120">
                <a:tc>
                  <a:txBody>
                    <a:bodyPr/>
                    <a:lstStyle/>
                    <a:p>
                      <a:pPr marL="91440">
                        <a:lnSpc>
                          <a:spcPct val="100000"/>
                        </a:lnSpc>
                        <a:spcBef>
                          <a:spcPts val="170"/>
                        </a:spcBef>
                      </a:pPr>
                      <a:r>
                        <a:rPr sz="3200" spc="-55" dirty="0">
                          <a:solidFill>
                            <a:srgbClr val="001F5F"/>
                          </a:solidFill>
                          <a:latin typeface="Calibri"/>
                          <a:cs typeface="Calibri"/>
                        </a:rPr>
                        <a:t>Грант</a:t>
                      </a:r>
                      <a:endParaRPr sz="3200">
                        <a:latin typeface="Calibri"/>
                        <a:cs typeface="Calibri"/>
                      </a:endParaRPr>
                    </a:p>
                  </a:txBody>
                  <a:tcPr marL="0" marR="0" marT="21590" marB="0">
                    <a:lnL w="12700">
                      <a:solidFill>
                        <a:srgbClr val="5B9BD4"/>
                      </a:solidFill>
                      <a:prstDash val="solid"/>
                    </a:lnL>
                    <a:lnR w="12700">
                      <a:solidFill>
                        <a:srgbClr val="5B9BD4"/>
                      </a:solidFill>
                      <a:prstDash val="solid"/>
                    </a:lnR>
                    <a:lnT w="12700">
                      <a:solidFill>
                        <a:srgbClr val="5B9BD4"/>
                      </a:solidFill>
                      <a:prstDash val="solid"/>
                    </a:lnT>
                    <a:lnB w="12700">
                      <a:solidFill>
                        <a:srgbClr val="5B9BD4"/>
                      </a:solidFill>
                      <a:prstDash val="solid"/>
                    </a:lnB>
                    <a:solidFill>
                      <a:srgbClr val="D2DEEE"/>
                    </a:solidFill>
                  </a:tcPr>
                </a:tc>
                <a:tc>
                  <a:txBody>
                    <a:bodyPr/>
                    <a:lstStyle/>
                    <a:p>
                      <a:pPr algn="ctr">
                        <a:lnSpc>
                          <a:spcPct val="100000"/>
                        </a:lnSpc>
                      </a:pPr>
                      <a:r>
                        <a:rPr lang="kk-KZ" sz="2600" dirty="0">
                          <a:latin typeface="Times New Roman"/>
                          <a:cs typeface="Times New Roman"/>
                        </a:rPr>
                        <a:t>18</a:t>
                      </a:r>
                      <a:endParaRPr sz="2600" dirty="0">
                        <a:latin typeface="Times New Roman"/>
                        <a:cs typeface="Times New Roman"/>
                      </a:endParaRPr>
                    </a:p>
                  </a:txBody>
                  <a:tcPr marL="0" marR="0" marT="0" marB="0">
                    <a:lnL w="12700">
                      <a:solidFill>
                        <a:srgbClr val="5B9BD4"/>
                      </a:solidFill>
                      <a:prstDash val="solid"/>
                    </a:lnL>
                    <a:lnR w="12700">
                      <a:solidFill>
                        <a:srgbClr val="5B9BD4"/>
                      </a:solidFill>
                      <a:prstDash val="solid"/>
                    </a:lnR>
                    <a:lnT w="12700">
                      <a:solidFill>
                        <a:srgbClr val="5B9BD4"/>
                      </a:solidFill>
                      <a:prstDash val="solid"/>
                    </a:lnT>
                    <a:lnB w="12700">
                      <a:solidFill>
                        <a:srgbClr val="5B9BD4"/>
                      </a:solidFill>
                      <a:prstDash val="solid"/>
                    </a:lnB>
                    <a:solidFill>
                      <a:srgbClr val="D2DEEE"/>
                    </a:solidFill>
                  </a:tcPr>
                </a:tc>
                <a:tc>
                  <a:txBody>
                    <a:bodyPr/>
                    <a:lstStyle/>
                    <a:p>
                      <a:pPr algn="ctr">
                        <a:lnSpc>
                          <a:spcPct val="100000"/>
                        </a:lnSpc>
                      </a:pPr>
                      <a:endParaRPr sz="2600" dirty="0">
                        <a:latin typeface="Times New Roman"/>
                        <a:cs typeface="Times New Roman"/>
                      </a:endParaRPr>
                    </a:p>
                  </a:txBody>
                  <a:tcPr marL="0" marR="0" marT="0" marB="0">
                    <a:lnL w="12700">
                      <a:solidFill>
                        <a:srgbClr val="5B9BD4"/>
                      </a:solidFill>
                      <a:prstDash val="solid"/>
                    </a:lnL>
                    <a:lnR w="12700">
                      <a:solidFill>
                        <a:srgbClr val="5B9BD4"/>
                      </a:solidFill>
                      <a:prstDash val="solid"/>
                    </a:lnR>
                    <a:lnT w="12700">
                      <a:solidFill>
                        <a:srgbClr val="5B9BD4"/>
                      </a:solidFill>
                      <a:prstDash val="solid"/>
                    </a:lnT>
                    <a:lnB w="12700">
                      <a:solidFill>
                        <a:srgbClr val="5B9BD4"/>
                      </a:solidFill>
                      <a:prstDash val="solid"/>
                    </a:lnB>
                    <a:solidFill>
                      <a:srgbClr val="D2DEEE"/>
                    </a:solidFill>
                  </a:tcPr>
                </a:tc>
                <a:tc>
                  <a:txBody>
                    <a:bodyPr/>
                    <a:lstStyle/>
                    <a:p>
                      <a:pPr marL="92710" algn="ctr">
                        <a:lnSpc>
                          <a:spcPct val="100000"/>
                        </a:lnSpc>
                        <a:spcBef>
                          <a:spcPts val="170"/>
                        </a:spcBef>
                      </a:pPr>
                      <a:endParaRPr sz="3200" dirty="0">
                        <a:latin typeface="Calibri"/>
                        <a:cs typeface="Calibri"/>
                      </a:endParaRPr>
                    </a:p>
                  </a:txBody>
                  <a:tcPr marL="0" marR="0" marT="21590" marB="0">
                    <a:lnL w="12700">
                      <a:solidFill>
                        <a:srgbClr val="5B9BD4"/>
                      </a:solidFill>
                      <a:prstDash val="solid"/>
                    </a:lnL>
                    <a:lnR w="12700">
                      <a:solidFill>
                        <a:srgbClr val="5B9BD4"/>
                      </a:solidFill>
                      <a:prstDash val="solid"/>
                    </a:lnR>
                    <a:lnT w="12700">
                      <a:solidFill>
                        <a:srgbClr val="5B9BD4"/>
                      </a:solidFill>
                      <a:prstDash val="solid"/>
                    </a:lnT>
                    <a:lnB w="12700" cap="flat" cmpd="sng" algn="ctr">
                      <a:solidFill>
                        <a:srgbClr val="5B9BD4"/>
                      </a:solidFill>
                      <a:prstDash val="solid"/>
                      <a:round/>
                      <a:headEnd type="none" w="med" len="med"/>
                      <a:tailEnd type="none" w="med" len="med"/>
                    </a:lnB>
                    <a:solidFill>
                      <a:srgbClr val="D2DEEE"/>
                    </a:solidFill>
                  </a:tcPr>
                </a:tc>
                <a:tc>
                  <a:txBody>
                    <a:bodyPr/>
                    <a:lstStyle/>
                    <a:p>
                      <a:pPr marL="93345" algn="ctr">
                        <a:lnSpc>
                          <a:spcPct val="100000"/>
                        </a:lnSpc>
                        <a:spcBef>
                          <a:spcPts val="170"/>
                        </a:spcBef>
                      </a:pPr>
                      <a:endParaRPr sz="3200" dirty="0">
                        <a:latin typeface="Calibri"/>
                        <a:cs typeface="Calibri"/>
                      </a:endParaRPr>
                    </a:p>
                  </a:txBody>
                  <a:tcPr marL="0" marR="0" marT="21590" marB="0">
                    <a:lnL w="12700">
                      <a:solidFill>
                        <a:srgbClr val="5B9BD4"/>
                      </a:solidFill>
                      <a:prstDash val="solid"/>
                    </a:lnL>
                    <a:lnR w="12700">
                      <a:solidFill>
                        <a:srgbClr val="5B9BD4"/>
                      </a:solidFill>
                      <a:prstDash val="solid"/>
                    </a:lnR>
                    <a:lnT w="12700">
                      <a:solidFill>
                        <a:srgbClr val="5B9BD4"/>
                      </a:solidFill>
                      <a:prstDash val="solid"/>
                    </a:lnT>
                    <a:lnB w="12700">
                      <a:solidFill>
                        <a:srgbClr val="5B9BD4"/>
                      </a:solidFill>
                      <a:prstDash val="solid"/>
                    </a:lnB>
                    <a:solidFill>
                      <a:srgbClr val="D2DEEE"/>
                    </a:solidFill>
                  </a:tcPr>
                </a:tc>
                <a:extLst>
                  <a:ext uri="{0D108BD9-81ED-4DB2-BD59-A6C34878D82A}">
                    <a16:rowId xmlns:a16="http://schemas.microsoft.com/office/drawing/2014/main" val="10001"/>
                  </a:ext>
                </a:extLst>
              </a:tr>
              <a:tr h="579119">
                <a:tc>
                  <a:txBody>
                    <a:bodyPr/>
                    <a:lstStyle/>
                    <a:p>
                      <a:pPr marL="91440">
                        <a:lnSpc>
                          <a:spcPct val="100000"/>
                        </a:lnSpc>
                        <a:spcBef>
                          <a:spcPts val="175"/>
                        </a:spcBef>
                      </a:pPr>
                      <a:r>
                        <a:rPr sz="3200" spc="-90" dirty="0">
                          <a:solidFill>
                            <a:srgbClr val="001F5F"/>
                          </a:solidFill>
                          <a:latin typeface="Calibri"/>
                          <a:cs typeface="Calibri"/>
                        </a:rPr>
                        <a:t>ТД</a:t>
                      </a:r>
                      <a:r>
                        <a:rPr sz="3200" spc="-40" dirty="0">
                          <a:solidFill>
                            <a:srgbClr val="001F5F"/>
                          </a:solidFill>
                          <a:latin typeface="Calibri"/>
                          <a:cs typeface="Calibri"/>
                        </a:rPr>
                        <a:t> </a:t>
                      </a:r>
                      <a:r>
                        <a:rPr sz="3200" spc="-5" dirty="0">
                          <a:solidFill>
                            <a:srgbClr val="001F5F"/>
                          </a:solidFill>
                          <a:latin typeface="Calibri"/>
                          <a:cs typeface="Calibri"/>
                        </a:rPr>
                        <a:t>грант</a:t>
                      </a:r>
                      <a:endParaRPr sz="3200">
                        <a:latin typeface="Calibri"/>
                        <a:cs typeface="Calibri"/>
                      </a:endParaRPr>
                    </a:p>
                  </a:txBody>
                  <a:tcPr marL="0" marR="0" marT="22225" marB="0">
                    <a:lnL w="12700">
                      <a:solidFill>
                        <a:srgbClr val="5B9BD4"/>
                      </a:solidFill>
                      <a:prstDash val="solid"/>
                    </a:lnL>
                    <a:lnR w="12700">
                      <a:solidFill>
                        <a:srgbClr val="5B9BD4"/>
                      </a:solidFill>
                      <a:prstDash val="solid"/>
                    </a:lnR>
                    <a:lnT w="12700">
                      <a:solidFill>
                        <a:srgbClr val="5B9BD4"/>
                      </a:solidFill>
                      <a:prstDash val="solid"/>
                    </a:lnT>
                    <a:lnB w="12700">
                      <a:solidFill>
                        <a:srgbClr val="5B9BD4"/>
                      </a:solidFill>
                      <a:prstDash val="solid"/>
                    </a:lnB>
                    <a:solidFill>
                      <a:srgbClr val="EAEEF7"/>
                    </a:solidFill>
                  </a:tcPr>
                </a:tc>
                <a:tc>
                  <a:txBody>
                    <a:bodyPr/>
                    <a:lstStyle/>
                    <a:p>
                      <a:pPr marL="92075" algn="ctr">
                        <a:lnSpc>
                          <a:spcPct val="100000"/>
                        </a:lnSpc>
                        <a:spcBef>
                          <a:spcPts val="175"/>
                        </a:spcBef>
                      </a:pPr>
                      <a:endParaRPr sz="3200" dirty="0">
                        <a:latin typeface="Calibri"/>
                        <a:cs typeface="Calibri"/>
                      </a:endParaRPr>
                    </a:p>
                  </a:txBody>
                  <a:tcPr marL="0" marR="0" marT="22225" marB="0">
                    <a:lnL w="12700">
                      <a:solidFill>
                        <a:srgbClr val="5B9BD4"/>
                      </a:solidFill>
                      <a:prstDash val="solid"/>
                    </a:lnL>
                    <a:lnR w="12700">
                      <a:solidFill>
                        <a:srgbClr val="5B9BD4"/>
                      </a:solidFill>
                      <a:prstDash val="solid"/>
                    </a:lnR>
                    <a:lnT w="12700">
                      <a:solidFill>
                        <a:srgbClr val="5B9BD4"/>
                      </a:solidFill>
                      <a:prstDash val="solid"/>
                    </a:lnT>
                    <a:lnB w="12700">
                      <a:solidFill>
                        <a:srgbClr val="5B9BD4"/>
                      </a:solidFill>
                      <a:prstDash val="solid"/>
                    </a:lnB>
                    <a:solidFill>
                      <a:srgbClr val="EAEEF7"/>
                    </a:solidFill>
                  </a:tcPr>
                </a:tc>
                <a:tc>
                  <a:txBody>
                    <a:bodyPr/>
                    <a:lstStyle/>
                    <a:p>
                      <a:pPr algn="ctr">
                        <a:lnSpc>
                          <a:spcPct val="100000"/>
                        </a:lnSpc>
                      </a:pPr>
                      <a:endParaRPr sz="2600" dirty="0">
                        <a:latin typeface="Times New Roman"/>
                        <a:cs typeface="Times New Roman"/>
                      </a:endParaRPr>
                    </a:p>
                  </a:txBody>
                  <a:tcPr marL="0" marR="0" marT="0" marB="0">
                    <a:lnL w="12700">
                      <a:solidFill>
                        <a:srgbClr val="5B9BD4"/>
                      </a:solidFill>
                      <a:prstDash val="solid"/>
                    </a:lnL>
                    <a:lnR w="12700" cap="flat" cmpd="sng" algn="ctr">
                      <a:solidFill>
                        <a:srgbClr val="5B9BD4"/>
                      </a:solidFill>
                      <a:prstDash val="solid"/>
                      <a:round/>
                      <a:headEnd type="none" w="med" len="med"/>
                      <a:tailEnd type="none" w="med" len="med"/>
                    </a:lnR>
                    <a:lnT w="12700">
                      <a:solidFill>
                        <a:srgbClr val="5B9BD4"/>
                      </a:solidFill>
                      <a:prstDash val="solid"/>
                    </a:lnT>
                    <a:lnB w="12700" cap="flat" cmpd="sng" algn="ctr">
                      <a:solidFill>
                        <a:srgbClr val="5B9BD4"/>
                      </a:solidFill>
                      <a:prstDash val="solid"/>
                      <a:round/>
                      <a:headEnd type="none" w="med" len="med"/>
                      <a:tailEnd type="none" w="med" len="med"/>
                    </a:lnB>
                    <a:solidFill>
                      <a:srgbClr val="EAEEF7"/>
                    </a:solidFill>
                  </a:tcPr>
                </a:tc>
                <a:tc>
                  <a:txBody>
                    <a:bodyPr/>
                    <a:lstStyle/>
                    <a:p>
                      <a:pPr algn="ctr">
                        <a:lnSpc>
                          <a:spcPct val="100000"/>
                        </a:lnSpc>
                      </a:pPr>
                      <a:r>
                        <a:rPr lang="kk-KZ" sz="2600" dirty="0">
                          <a:latin typeface="Times New Roman"/>
                          <a:cs typeface="Times New Roman"/>
                        </a:rPr>
                        <a:t>1</a:t>
                      </a:r>
                      <a:endParaRPr sz="2600" dirty="0">
                        <a:latin typeface="Times New Roman"/>
                        <a:cs typeface="Times New Roman"/>
                      </a:endParaRPr>
                    </a:p>
                  </a:txBody>
                  <a:tcPr marL="0" marR="0" marT="0" marB="0">
                    <a:lnL w="12700">
                      <a:solidFill>
                        <a:srgbClr val="5B9BD4"/>
                      </a:solidFill>
                      <a:prstDash val="solid"/>
                    </a:lnL>
                    <a:lnR w="12700">
                      <a:solidFill>
                        <a:srgbClr val="5B9BD4"/>
                      </a:solidFill>
                      <a:prstDash val="solid"/>
                    </a:lnR>
                    <a:lnT w="12700">
                      <a:solidFill>
                        <a:srgbClr val="5B9BD4"/>
                      </a:solidFill>
                      <a:prstDash val="solid"/>
                    </a:lnT>
                    <a:lnB w="12700">
                      <a:solidFill>
                        <a:srgbClr val="5B9BD4"/>
                      </a:solidFill>
                      <a:prstDash val="solid"/>
                    </a:lnB>
                    <a:solidFill>
                      <a:srgbClr val="EAEEF7"/>
                    </a:solidFill>
                  </a:tcPr>
                </a:tc>
                <a:tc>
                  <a:txBody>
                    <a:bodyPr/>
                    <a:lstStyle/>
                    <a:p>
                      <a:pPr algn="ctr">
                        <a:lnSpc>
                          <a:spcPct val="100000"/>
                        </a:lnSpc>
                      </a:pPr>
                      <a:endParaRPr sz="2600" dirty="0">
                        <a:latin typeface="Times New Roman"/>
                        <a:cs typeface="Times New Roman"/>
                      </a:endParaRPr>
                    </a:p>
                  </a:txBody>
                  <a:tcPr marL="0" marR="0" marT="0" marB="0">
                    <a:lnL w="12700" cap="flat" cmpd="sng" algn="ctr">
                      <a:solidFill>
                        <a:srgbClr val="5B9BD4"/>
                      </a:solidFill>
                      <a:prstDash val="solid"/>
                      <a:round/>
                      <a:headEnd type="none" w="med" len="med"/>
                      <a:tailEnd type="none" w="med" len="med"/>
                    </a:lnL>
                    <a:lnR w="12700">
                      <a:solidFill>
                        <a:srgbClr val="5B9BD4"/>
                      </a:solidFill>
                      <a:prstDash val="solid"/>
                    </a:lnR>
                    <a:lnT w="12700">
                      <a:solidFill>
                        <a:srgbClr val="5B9BD4"/>
                      </a:solidFill>
                      <a:prstDash val="solid"/>
                    </a:lnT>
                    <a:lnB w="12700" cap="flat" cmpd="sng" algn="ctr">
                      <a:solidFill>
                        <a:srgbClr val="5B9BD4"/>
                      </a:solidFill>
                      <a:prstDash val="solid"/>
                      <a:round/>
                      <a:headEnd type="none" w="med" len="med"/>
                      <a:tailEnd type="none" w="med" len="med"/>
                    </a:lnB>
                    <a:solidFill>
                      <a:srgbClr val="EAEEF7"/>
                    </a:solidFill>
                  </a:tcPr>
                </a:tc>
                <a:extLst>
                  <a:ext uri="{0D108BD9-81ED-4DB2-BD59-A6C34878D82A}">
                    <a16:rowId xmlns:a16="http://schemas.microsoft.com/office/drawing/2014/main" val="10002"/>
                  </a:ext>
                </a:extLst>
              </a:tr>
              <a:tr h="579119">
                <a:tc>
                  <a:txBody>
                    <a:bodyPr/>
                    <a:lstStyle/>
                    <a:p>
                      <a:pPr marL="91440">
                        <a:lnSpc>
                          <a:spcPct val="100000"/>
                        </a:lnSpc>
                        <a:spcBef>
                          <a:spcPts val="175"/>
                        </a:spcBef>
                      </a:pPr>
                      <a:r>
                        <a:rPr sz="3200" spc="-10" dirty="0">
                          <a:solidFill>
                            <a:srgbClr val="001F5F"/>
                          </a:solidFill>
                          <a:latin typeface="Calibri"/>
                          <a:cs typeface="Calibri"/>
                        </a:rPr>
                        <a:t>Квота</a:t>
                      </a:r>
                      <a:endParaRPr sz="3200">
                        <a:latin typeface="Calibri"/>
                        <a:cs typeface="Calibri"/>
                      </a:endParaRPr>
                    </a:p>
                  </a:txBody>
                  <a:tcPr marL="0" marR="0" marT="22225" marB="0">
                    <a:lnL w="12700">
                      <a:solidFill>
                        <a:srgbClr val="5B9BD4"/>
                      </a:solidFill>
                      <a:prstDash val="solid"/>
                    </a:lnL>
                    <a:lnR w="12700">
                      <a:solidFill>
                        <a:srgbClr val="5B9BD4"/>
                      </a:solidFill>
                      <a:prstDash val="solid"/>
                    </a:lnR>
                    <a:lnT w="12700">
                      <a:solidFill>
                        <a:srgbClr val="5B9BD4"/>
                      </a:solidFill>
                      <a:prstDash val="solid"/>
                    </a:lnT>
                    <a:lnB w="12700">
                      <a:solidFill>
                        <a:srgbClr val="5B9BD4"/>
                      </a:solidFill>
                      <a:prstDash val="solid"/>
                    </a:lnB>
                    <a:solidFill>
                      <a:srgbClr val="D2DEEE"/>
                    </a:solidFill>
                  </a:tcPr>
                </a:tc>
                <a:tc>
                  <a:txBody>
                    <a:bodyPr/>
                    <a:lstStyle/>
                    <a:p>
                      <a:pPr marL="92075" algn="ctr">
                        <a:lnSpc>
                          <a:spcPct val="100000"/>
                        </a:lnSpc>
                        <a:spcBef>
                          <a:spcPts val="175"/>
                        </a:spcBef>
                      </a:pPr>
                      <a:endParaRPr sz="3200" dirty="0">
                        <a:latin typeface="Calibri"/>
                        <a:cs typeface="Calibri"/>
                      </a:endParaRPr>
                    </a:p>
                  </a:txBody>
                  <a:tcPr marL="0" marR="0" marT="22225" marB="0">
                    <a:lnL w="12700">
                      <a:solidFill>
                        <a:srgbClr val="5B9BD4"/>
                      </a:solidFill>
                      <a:prstDash val="solid"/>
                    </a:lnL>
                    <a:lnR w="12700" cap="flat" cmpd="sng" algn="ctr">
                      <a:solidFill>
                        <a:srgbClr val="5B9BD4"/>
                      </a:solidFill>
                      <a:prstDash val="solid"/>
                      <a:round/>
                      <a:headEnd type="none" w="med" len="med"/>
                      <a:tailEnd type="none" w="med" len="med"/>
                    </a:lnR>
                    <a:lnT w="12700">
                      <a:solidFill>
                        <a:srgbClr val="5B9BD4"/>
                      </a:solidFill>
                      <a:prstDash val="solid"/>
                    </a:lnT>
                    <a:lnB w="12700">
                      <a:solidFill>
                        <a:srgbClr val="5B9BD4"/>
                      </a:solidFill>
                      <a:prstDash val="solid"/>
                    </a:lnB>
                    <a:solidFill>
                      <a:srgbClr val="D2DEEE"/>
                    </a:solidFill>
                  </a:tcPr>
                </a:tc>
                <a:tc>
                  <a:txBody>
                    <a:bodyPr/>
                    <a:lstStyle/>
                    <a:p>
                      <a:pPr marL="92075" algn="ctr">
                        <a:lnSpc>
                          <a:spcPct val="100000"/>
                        </a:lnSpc>
                        <a:spcBef>
                          <a:spcPts val="175"/>
                        </a:spcBef>
                      </a:pPr>
                      <a:r>
                        <a:rPr sz="3200" spc="-15" dirty="0">
                          <a:solidFill>
                            <a:srgbClr val="001F5F"/>
                          </a:solidFill>
                          <a:latin typeface="Calibri"/>
                          <a:cs typeface="Calibri"/>
                        </a:rPr>
                        <a:t>1</a:t>
                      </a:r>
                      <a:r>
                        <a:rPr lang="kk-KZ" sz="3200" spc="-15" dirty="0">
                          <a:solidFill>
                            <a:srgbClr val="001F5F"/>
                          </a:solidFill>
                          <a:latin typeface="Calibri"/>
                          <a:cs typeface="Calibri"/>
                        </a:rPr>
                        <a:t>3</a:t>
                      </a:r>
                      <a:endParaRPr sz="3200" dirty="0">
                        <a:latin typeface="Calibri"/>
                        <a:cs typeface="Calibri"/>
                      </a:endParaRPr>
                    </a:p>
                  </a:txBody>
                  <a:tcPr marL="0" marR="0" marT="22225" marB="0">
                    <a:lnL w="12700">
                      <a:solidFill>
                        <a:srgbClr val="5B9BD4"/>
                      </a:solidFill>
                      <a:prstDash val="solid"/>
                    </a:lnL>
                    <a:lnR w="12700" cap="flat" cmpd="sng" algn="ctr">
                      <a:solidFill>
                        <a:srgbClr val="5B9BD4"/>
                      </a:solidFill>
                      <a:prstDash val="solid"/>
                      <a:round/>
                      <a:headEnd type="none" w="med" len="med"/>
                      <a:tailEnd type="none" w="med" len="med"/>
                    </a:lnR>
                    <a:lnT w="12700">
                      <a:solidFill>
                        <a:srgbClr val="5B9BD4"/>
                      </a:solidFill>
                      <a:prstDash val="solid"/>
                    </a:lnT>
                    <a:lnB w="12700">
                      <a:solidFill>
                        <a:srgbClr val="5B9BD4"/>
                      </a:solidFill>
                      <a:prstDash val="solid"/>
                    </a:lnB>
                    <a:solidFill>
                      <a:srgbClr val="D2DEEE"/>
                    </a:solidFill>
                  </a:tcPr>
                </a:tc>
                <a:tc>
                  <a:txBody>
                    <a:bodyPr/>
                    <a:lstStyle/>
                    <a:p>
                      <a:pPr marL="92710" algn="ctr">
                        <a:lnSpc>
                          <a:spcPct val="100000"/>
                        </a:lnSpc>
                        <a:spcBef>
                          <a:spcPts val="175"/>
                        </a:spcBef>
                      </a:pPr>
                      <a:r>
                        <a:rPr sz="3200" spc="-15" dirty="0">
                          <a:solidFill>
                            <a:srgbClr val="001F5F"/>
                          </a:solidFill>
                          <a:latin typeface="Calibri"/>
                          <a:cs typeface="Calibri"/>
                        </a:rPr>
                        <a:t>12</a:t>
                      </a:r>
                      <a:endParaRPr sz="3200" dirty="0">
                        <a:latin typeface="Calibri"/>
                        <a:cs typeface="Calibri"/>
                      </a:endParaRPr>
                    </a:p>
                  </a:txBody>
                  <a:tcPr marL="0" marR="0" marT="22225" marB="0">
                    <a:lnL w="12700" cap="flat" cmpd="sng" algn="ctr">
                      <a:solidFill>
                        <a:srgbClr val="5B9BD4"/>
                      </a:solidFill>
                      <a:prstDash val="solid"/>
                      <a:round/>
                      <a:headEnd type="none" w="med" len="med"/>
                      <a:tailEnd type="none" w="med" len="med"/>
                    </a:lnL>
                    <a:lnR w="12700" cap="flat" cmpd="sng" algn="ctr">
                      <a:solidFill>
                        <a:srgbClr val="5B9BD4"/>
                      </a:solidFill>
                      <a:prstDash val="solid"/>
                      <a:round/>
                      <a:headEnd type="none" w="med" len="med"/>
                      <a:tailEnd type="none" w="med" len="med"/>
                    </a:lnR>
                    <a:lnT w="12700">
                      <a:solidFill>
                        <a:srgbClr val="5B9BD4"/>
                      </a:solidFill>
                      <a:prstDash val="solid"/>
                    </a:lnT>
                    <a:lnB w="12700">
                      <a:solidFill>
                        <a:srgbClr val="5B9BD4"/>
                      </a:solidFill>
                      <a:prstDash val="solid"/>
                    </a:lnB>
                    <a:solidFill>
                      <a:srgbClr val="D2DEEE"/>
                    </a:solidFill>
                  </a:tcPr>
                </a:tc>
                <a:tc>
                  <a:txBody>
                    <a:bodyPr/>
                    <a:lstStyle/>
                    <a:p>
                      <a:pPr marL="92710" algn="ctr">
                        <a:lnSpc>
                          <a:spcPct val="100000"/>
                        </a:lnSpc>
                        <a:spcBef>
                          <a:spcPts val="175"/>
                        </a:spcBef>
                      </a:pPr>
                      <a:r>
                        <a:rPr lang="kk-KZ" sz="3200" dirty="0">
                          <a:solidFill>
                            <a:srgbClr val="001F5F"/>
                          </a:solidFill>
                          <a:latin typeface="Calibri"/>
                          <a:cs typeface="Calibri"/>
                        </a:rPr>
                        <a:t>12</a:t>
                      </a:r>
                      <a:endParaRPr sz="3200" dirty="0">
                        <a:latin typeface="Calibri"/>
                        <a:cs typeface="Calibri"/>
                      </a:endParaRPr>
                    </a:p>
                  </a:txBody>
                  <a:tcPr marL="0" marR="0" marT="22225" marB="0">
                    <a:lnL w="12700" cap="flat" cmpd="sng" algn="ctr">
                      <a:solidFill>
                        <a:srgbClr val="5B9BD4"/>
                      </a:solidFill>
                      <a:prstDash val="solid"/>
                      <a:round/>
                      <a:headEnd type="none" w="med" len="med"/>
                      <a:tailEnd type="none" w="med" len="med"/>
                    </a:lnL>
                    <a:lnR w="12700">
                      <a:solidFill>
                        <a:srgbClr val="5B9BD4"/>
                      </a:solidFill>
                      <a:prstDash val="solid"/>
                    </a:lnR>
                    <a:lnT w="12700">
                      <a:solidFill>
                        <a:srgbClr val="5B9BD4"/>
                      </a:solidFill>
                      <a:prstDash val="solid"/>
                    </a:lnT>
                    <a:lnB w="12700">
                      <a:solidFill>
                        <a:srgbClr val="5B9BD4"/>
                      </a:solidFill>
                      <a:prstDash val="solid"/>
                    </a:lnB>
                    <a:solidFill>
                      <a:srgbClr val="D2DEEE"/>
                    </a:solidFill>
                  </a:tcPr>
                </a:tc>
                <a:extLst>
                  <a:ext uri="{0D108BD9-81ED-4DB2-BD59-A6C34878D82A}">
                    <a16:rowId xmlns:a16="http://schemas.microsoft.com/office/drawing/2014/main" val="10003"/>
                  </a:ext>
                </a:extLst>
              </a:tr>
              <a:tr h="579246">
                <a:tc>
                  <a:txBody>
                    <a:bodyPr/>
                    <a:lstStyle/>
                    <a:p>
                      <a:pPr marL="91440">
                        <a:lnSpc>
                          <a:spcPct val="100000"/>
                        </a:lnSpc>
                        <a:spcBef>
                          <a:spcPts val="180"/>
                        </a:spcBef>
                      </a:pPr>
                      <a:r>
                        <a:rPr sz="3200" spc="-5" dirty="0">
                          <a:solidFill>
                            <a:srgbClr val="001F5F"/>
                          </a:solidFill>
                          <a:latin typeface="Calibri"/>
                          <a:cs typeface="Calibri"/>
                        </a:rPr>
                        <a:t>Акылы</a:t>
                      </a:r>
                      <a:endParaRPr sz="3200">
                        <a:latin typeface="Calibri"/>
                        <a:cs typeface="Calibri"/>
                      </a:endParaRPr>
                    </a:p>
                  </a:txBody>
                  <a:tcPr marL="0" marR="0" marT="22860" marB="0">
                    <a:lnL w="12700">
                      <a:solidFill>
                        <a:srgbClr val="5B9BD4"/>
                      </a:solidFill>
                      <a:prstDash val="solid"/>
                    </a:lnL>
                    <a:lnR w="12700">
                      <a:solidFill>
                        <a:srgbClr val="5B9BD4"/>
                      </a:solidFill>
                      <a:prstDash val="solid"/>
                    </a:lnR>
                    <a:lnT w="12700">
                      <a:solidFill>
                        <a:srgbClr val="5B9BD4"/>
                      </a:solidFill>
                      <a:prstDash val="solid"/>
                    </a:lnT>
                    <a:lnB w="12700">
                      <a:solidFill>
                        <a:srgbClr val="5B9BD4"/>
                      </a:solidFill>
                      <a:prstDash val="solid"/>
                    </a:lnB>
                    <a:solidFill>
                      <a:srgbClr val="EAEEF7"/>
                    </a:solidFill>
                  </a:tcPr>
                </a:tc>
                <a:tc>
                  <a:txBody>
                    <a:bodyPr/>
                    <a:lstStyle/>
                    <a:p>
                      <a:pPr marL="92075" algn="ctr">
                        <a:lnSpc>
                          <a:spcPct val="100000"/>
                        </a:lnSpc>
                        <a:spcBef>
                          <a:spcPts val="180"/>
                        </a:spcBef>
                      </a:pPr>
                      <a:r>
                        <a:rPr lang="kk-KZ" sz="3200" dirty="0">
                          <a:latin typeface="Calibri"/>
                          <a:cs typeface="Calibri"/>
                        </a:rPr>
                        <a:t>2</a:t>
                      </a:r>
                      <a:endParaRPr sz="3200" dirty="0">
                        <a:latin typeface="Calibri"/>
                        <a:cs typeface="Calibri"/>
                      </a:endParaRPr>
                    </a:p>
                  </a:txBody>
                  <a:tcPr marL="0" marR="0" marT="22860" marB="0">
                    <a:lnL w="12700">
                      <a:solidFill>
                        <a:srgbClr val="5B9BD4"/>
                      </a:solidFill>
                      <a:prstDash val="solid"/>
                    </a:lnL>
                    <a:lnR w="12700" cap="flat" cmpd="sng" algn="ctr">
                      <a:solidFill>
                        <a:srgbClr val="5B9BD4"/>
                      </a:solidFill>
                      <a:prstDash val="solid"/>
                      <a:round/>
                      <a:headEnd type="none" w="med" len="med"/>
                      <a:tailEnd type="none" w="med" len="med"/>
                    </a:lnR>
                    <a:lnT w="12700">
                      <a:solidFill>
                        <a:srgbClr val="5B9BD4"/>
                      </a:solidFill>
                      <a:prstDash val="solid"/>
                    </a:lnT>
                    <a:lnB w="12700">
                      <a:solidFill>
                        <a:srgbClr val="5B9BD4"/>
                      </a:solidFill>
                      <a:prstDash val="solid"/>
                    </a:lnB>
                    <a:solidFill>
                      <a:srgbClr val="EAEEF7"/>
                    </a:solidFill>
                  </a:tcPr>
                </a:tc>
                <a:tc>
                  <a:txBody>
                    <a:bodyPr/>
                    <a:lstStyle/>
                    <a:p>
                      <a:pPr marL="92075" algn="ctr">
                        <a:lnSpc>
                          <a:spcPct val="100000"/>
                        </a:lnSpc>
                        <a:spcBef>
                          <a:spcPts val="180"/>
                        </a:spcBef>
                      </a:pPr>
                      <a:endParaRPr sz="3200" dirty="0">
                        <a:latin typeface="Calibri"/>
                        <a:cs typeface="Calibri"/>
                      </a:endParaRPr>
                    </a:p>
                  </a:txBody>
                  <a:tcPr marL="0" marR="0" marT="22860" marB="0">
                    <a:lnL w="12700">
                      <a:solidFill>
                        <a:srgbClr val="5B9BD4"/>
                      </a:solidFill>
                      <a:prstDash val="solid"/>
                    </a:lnL>
                    <a:lnR w="12700" cap="flat" cmpd="sng" algn="ctr">
                      <a:solidFill>
                        <a:srgbClr val="5B9BD4"/>
                      </a:solidFill>
                      <a:prstDash val="solid"/>
                      <a:round/>
                      <a:headEnd type="none" w="med" len="med"/>
                      <a:tailEnd type="none" w="med" len="med"/>
                    </a:lnR>
                    <a:lnT w="12700">
                      <a:solidFill>
                        <a:srgbClr val="5B9BD4"/>
                      </a:solidFill>
                      <a:prstDash val="solid"/>
                    </a:lnT>
                    <a:lnB w="12700">
                      <a:solidFill>
                        <a:srgbClr val="5B9BD4"/>
                      </a:solidFill>
                      <a:prstDash val="solid"/>
                    </a:lnB>
                    <a:solidFill>
                      <a:srgbClr val="EAEEF7"/>
                    </a:solidFill>
                  </a:tcPr>
                </a:tc>
                <a:tc>
                  <a:txBody>
                    <a:bodyPr/>
                    <a:lstStyle/>
                    <a:p>
                      <a:pPr marL="92710" algn="ctr">
                        <a:lnSpc>
                          <a:spcPct val="100000"/>
                        </a:lnSpc>
                        <a:spcBef>
                          <a:spcPts val="180"/>
                        </a:spcBef>
                      </a:pPr>
                      <a:r>
                        <a:rPr lang="kk-KZ" sz="3200" dirty="0">
                          <a:solidFill>
                            <a:srgbClr val="001F5F"/>
                          </a:solidFill>
                          <a:latin typeface="Calibri"/>
                          <a:cs typeface="Calibri"/>
                        </a:rPr>
                        <a:t>3</a:t>
                      </a:r>
                      <a:endParaRPr sz="3200" dirty="0">
                        <a:latin typeface="Calibri"/>
                        <a:cs typeface="Calibri"/>
                      </a:endParaRPr>
                    </a:p>
                  </a:txBody>
                  <a:tcPr marL="0" marR="0" marT="22860" marB="0">
                    <a:lnL w="12700" cap="flat" cmpd="sng" algn="ctr">
                      <a:solidFill>
                        <a:srgbClr val="5B9BD4"/>
                      </a:solidFill>
                      <a:prstDash val="solid"/>
                      <a:round/>
                      <a:headEnd type="none" w="med" len="med"/>
                      <a:tailEnd type="none" w="med" len="med"/>
                    </a:lnL>
                    <a:lnR w="12700" cap="flat" cmpd="sng" algn="ctr">
                      <a:solidFill>
                        <a:srgbClr val="5B9BD4"/>
                      </a:solidFill>
                      <a:prstDash val="solid"/>
                      <a:round/>
                      <a:headEnd type="none" w="med" len="med"/>
                      <a:tailEnd type="none" w="med" len="med"/>
                    </a:lnR>
                    <a:lnT w="12700">
                      <a:solidFill>
                        <a:srgbClr val="5B9BD4"/>
                      </a:solidFill>
                      <a:prstDash val="solid"/>
                    </a:lnT>
                    <a:lnB w="12700">
                      <a:solidFill>
                        <a:srgbClr val="5B9BD4"/>
                      </a:solidFill>
                      <a:prstDash val="solid"/>
                    </a:lnB>
                    <a:solidFill>
                      <a:srgbClr val="EAEEF7"/>
                    </a:solidFill>
                  </a:tcPr>
                </a:tc>
                <a:tc>
                  <a:txBody>
                    <a:bodyPr/>
                    <a:lstStyle/>
                    <a:p>
                      <a:pPr algn="ctr">
                        <a:lnSpc>
                          <a:spcPct val="100000"/>
                        </a:lnSpc>
                      </a:pPr>
                      <a:r>
                        <a:rPr lang="kk-KZ" sz="2600" dirty="0">
                          <a:latin typeface="Times New Roman"/>
                          <a:cs typeface="Times New Roman"/>
                        </a:rPr>
                        <a:t>3</a:t>
                      </a:r>
                      <a:endParaRPr sz="2600" dirty="0">
                        <a:latin typeface="Times New Roman"/>
                        <a:cs typeface="Times New Roman"/>
                      </a:endParaRPr>
                    </a:p>
                  </a:txBody>
                  <a:tcPr marL="0" marR="0" marT="0" marB="0">
                    <a:lnL w="12700" cap="flat" cmpd="sng" algn="ctr">
                      <a:solidFill>
                        <a:srgbClr val="5B9BD4"/>
                      </a:solidFill>
                      <a:prstDash val="solid"/>
                      <a:round/>
                      <a:headEnd type="none" w="med" len="med"/>
                      <a:tailEnd type="none" w="med" len="med"/>
                    </a:lnL>
                    <a:lnR w="12700">
                      <a:solidFill>
                        <a:srgbClr val="5B9BD4"/>
                      </a:solidFill>
                      <a:prstDash val="solid"/>
                    </a:lnR>
                    <a:lnT w="12700">
                      <a:solidFill>
                        <a:srgbClr val="5B9BD4"/>
                      </a:solidFill>
                      <a:prstDash val="solid"/>
                    </a:lnT>
                    <a:lnB w="12700">
                      <a:solidFill>
                        <a:srgbClr val="5B9BD4"/>
                      </a:solidFill>
                      <a:prstDash val="solid"/>
                    </a:lnB>
                    <a:solidFill>
                      <a:srgbClr val="EAEEF7"/>
                    </a:solidFill>
                  </a:tcPr>
                </a:tc>
                <a:extLst>
                  <a:ext uri="{0D108BD9-81ED-4DB2-BD59-A6C34878D82A}">
                    <a16:rowId xmlns:a16="http://schemas.microsoft.com/office/drawing/2014/main" val="10004"/>
                  </a:ext>
                </a:extLst>
              </a:tr>
              <a:tr h="579069">
                <a:tc>
                  <a:txBody>
                    <a:bodyPr/>
                    <a:lstStyle/>
                    <a:p>
                      <a:pPr marL="91440">
                        <a:lnSpc>
                          <a:spcPct val="100000"/>
                        </a:lnSpc>
                        <a:spcBef>
                          <a:spcPts val="180"/>
                        </a:spcBef>
                      </a:pPr>
                      <a:r>
                        <a:rPr sz="3200" spc="-10" dirty="0">
                          <a:solidFill>
                            <a:srgbClr val="001F5F"/>
                          </a:solidFill>
                          <a:latin typeface="Calibri"/>
                          <a:cs typeface="Calibri"/>
                        </a:rPr>
                        <a:t>Жалпы</a:t>
                      </a:r>
                      <a:endParaRPr sz="3200">
                        <a:latin typeface="Calibri"/>
                        <a:cs typeface="Calibri"/>
                      </a:endParaRPr>
                    </a:p>
                  </a:txBody>
                  <a:tcPr marL="0" marR="0" marT="22860" marB="0">
                    <a:lnL w="12700">
                      <a:solidFill>
                        <a:srgbClr val="5B9BD4"/>
                      </a:solidFill>
                      <a:prstDash val="solid"/>
                    </a:lnL>
                    <a:lnR w="12700">
                      <a:solidFill>
                        <a:srgbClr val="5B9BD4"/>
                      </a:solidFill>
                      <a:prstDash val="solid"/>
                    </a:lnR>
                    <a:lnT w="12700">
                      <a:solidFill>
                        <a:srgbClr val="5B9BD4"/>
                      </a:solidFill>
                      <a:prstDash val="solid"/>
                    </a:lnT>
                    <a:lnB w="12700">
                      <a:solidFill>
                        <a:srgbClr val="5B9BD4"/>
                      </a:solidFill>
                      <a:prstDash val="solid"/>
                    </a:lnB>
                    <a:solidFill>
                      <a:srgbClr val="D2DEEE"/>
                    </a:solidFill>
                  </a:tcPr>
                </a:tc>
                <a:tc>
                  <a:txBody>
                    <a:bodyPr/>
                    <a:lstStyle/>
                    <a:p>
                      <a:pPr marL="92075" algn="ctr">
                        <a:lnSpc>
                          <a:spcPct val="100000"/>
                        </a:lnSpc>
                        <a:spcBef>
                          <a:spcPts val="180"/>
                        </a:spcBef>
                      </a:pPr>
                      <a:r>
                        <a:rPr lang="kk-KZ" sz="3200" dirty="0">
                          <a:latin typeface="Calibri"/>
                          <a:cs typeface="Calibri"/>
                        </a:rPr>
                        <a:t>20</a:t>
                      </a:r>
                      <a:endParaRPr sz="3200" dirty="0">
                        <a:latin typeface="Calibri"/>
                        <a:cs typeface="Calibri"/>
                      </a:endParaRPr>
                    </a:p>
                  </a:txBody>
                  <a:tcPr marL="0" marR="0" marT="22860" marB="0">
                    <a:lnL w="12700">
                      <a:solidFill>
                        <a:srgbClr val="5B9BD4"/>
                      </a:solidFill>
                      <a:prstDash val="solid"/>
                    </a:lnL>
                    <a:lnR w="12700" cap="flat" cmpd="sng" algn="ctr">
                      <a:solidFill>
                        <a:srgbClr val="5B9BD4"/>
                      </a:solidFill>
                      <a:prstDash val="solid"/>
                      <a:round/>
                      <a:headEnd type="none" w="med" len="med"/>
                      <a:tailEnd type="none" w="med" len="med"/>
                    </a:lnR>
                    <a:lnT w="12700">
                      <a:solidFill>
                        <a:srgbClr val="5B9BD4"/>
                      </a:solidFill>
                      <a:prstDash val="solid"/>
                    </a:lnT>
                    <a:lnB w="12700">
                      <a:solidFill>
                        <a:srgbClr val="5B9BD4"/>
                      </a:solidFill>
                      <a:prstDash val="solid"/>
                    </a:lnB>
                    <a:solidFill>
                      <a:srgbClr val="D2DEEE"/>
                    </a:solidFill>
                  </a:tcPr>
                </a:tc>
                <a:tc>
                  <a:txBody>
                    <a:bodyPr/>
                    <a:lstStyle/>
                    <a:p>
                      <a:pPr marL="92075" algn="ctr">
                        <a:lnSpc>
                          <a:spcPct val="100000"/>
                        </a:lnSpc>
                        <a:spcBef>
                          <a:spcPts val="180"/>
                        </a:spcBef>
                      </a:pPr>
                      <a:r>
                        <a:rPr sz="3200" spc="-15" dirty="0">
                          <a:solidFill>
                            <a:srgbClr val="001F5F"/>
                          </a:solidFill>
                          <a:latin typeface="Calibri"/>
                          <a:cs typeface="Calibri"/>
                        </a:rPr>
                        <a:t>1</a:t>
                      </a:r>
                      <a:r>
                        <a:rPr lang="kk-KZ" sz="3200" spc="-15" dirty="0">
                          <a:solidFill>
                            <a:srgbClr val="001F5F"/>
                          </a:solidFill>
                          <a:latin typeface="Calibri"/>
                          <a:cs typeface="Calibri"/>
                        </a:rPr>
                        <a:t>3</a:t>
                      </a:r>
                      <a:endParaRPr sz="3200" dirty="0">
                        <a:latin typeface="Calibri"/>
                        <a:cs typeface="Calibri"/>
                      </a:endParaRPr>
                    </a:p>
                  </a:txBody>
                  <a:tcPr marL="0" marR="0" marT="22860" marB="0">
                    <a:lnL w="12700">
                      <a:solidFill>
                        <a:srgbClr val="5B9BD4"/>
                      </a:solidFill>
                      <a:prstDash val="solid"/>
                    </a:lnL>
                    <a:lnR w="12700" cap="flat" cmpd="sng" algn="ctr">
                      <a:solidFill>
                        <a:srgbClr val="5B9BD4"/>
                      </a:solidFill>
                      <a:prstDash val="solid"/>
                      <a:round/>
                      <a:headEnd type="none" w="med" len="med"/>
                      <a:tailEnd type="none" w="med" len="med"/>
                    </a:lnR>
                    <a:lnT w="12700">
                      <a:solidFill>
                        <a:srgbClr val="5B9BD4"/>
                      </a:solidFill>
                      <a:prstDash val="solid"/>
                    </a:lnT>
                    <a:lnB w="12700">
                      <a:solidFill>
                        <a:srgbClr val="5B9BD4"/>
                      </a:solidFill>
                      <a:prstDash val="solid"/>
                    </a:lnB>
                    <a:solidFill>
                      <a:srgbClr val="D2DEEE"/>
                    </a:solidFill>
                  </a:tcPr>
                </a:tc>
                <a:tc>
                  <a:txBody>
                    <a:bodyPr/>
                    <a:lstStyle/>
                    <a:p>
                      <a:pPr marL="92710" algn="ctr">
                        <a:lnSpc>
                          <a:spcPct val="100000"/>
                        </a:lnSpc>
                        <a:spcBef>
                          <a:spcPts val="180"/>
                        </a:spcBef>
                      </a:pPr>
                      <a:r>
                        <a:rPr sz="3200" spc="-15" dirty="0">
                          <a:solidFill>
                            <a:srgbClr val="001F5F"/>
                          </a:solidFill>
                          <a:latin typeface="Calibri"/>
                          <a:cs typeface="Calibri"/>
                        </a:rPr>
                        <a:t>1</a:t>
                      </a:r>
                      <a:r>
                        <a:rPr lang="kk-KZ" sz="3200" spc="-15" dirty="0">
                          <a:solidFill>
                            <a:srgbClr val="001F5F"/>
                          </a:solidFill>
                          <a:latin typeface="Calibri"/>
                          <a:cs typeface="Calibri"/>
                        </a:rPr>
                        <a:t>5</a:t>
                      </a:r>
                      <a:endParaRPr sz="3200" dirty="0">
                        <a:latin typeface="Calibri"/>
                        <a:cs typeface="Calibri"/>
                      </a:endParaRPr>
                    </a:p>
                  </a:txBody>
                  <a:tcPr marL="0" marR="0" marT="22860" marB="0">
                    <a:lnL w="12700" cap="flat" cmpd="sng" algn="ctr">
                      <a:solidFill>
                        <a:srgbClr val="5B9BD4"/>
                      </a:solidFill>
                      <a:prstDash val="solid"/>
                      <a:round/>
                      <a:headEnd type="none" w="med" len="med"/>
                      <a:tailEnd type="none" w="med" len="med"/>
                    </a:lnL>
                    <a:lnR w="12700" cap="flat" cmpd="sng" algn="ctr">
                      <a:solidFill>
                        <a:srgbClr val="5B9BD4"/>
                      </a:solidFill>
                      <a:prstDash val="solid"/>
                      <a:round/>
                      <a:headEnd type="none" w="med" len="med"/>
                      <a:tailEnd type="none" w="med" len="med"/>
                    </a:lnR>
                    <a:lnT w="12700">
                      <a:solidFill>
                        <a:srgbClr val="5B9BD4"/>
                      </a:solidFill>
                      <a:prstDash val="solid"/>
                    </a:lnT>
                    <a:lnB w="12700">
                      <a:solidFill>
                        <a:srgbClr val="5B9BD4"/>
                      </a:solidFill>
                      <a:prstDash val="solid"/>
                    </a:lnB>
                    <a:solidFill>
                      <a:srgbClr val="D2DEEE"/>
                    </a:solidFill>
                  </a:tcPr>
                </a:tc>
                <a:tc>
                  <a:txBody>
                    <a:bodyPr/>
                    <a:lstStyle/>
                    <a:p>
                      <a:pPr marL="92710" algn="ctr">
                        <a:lnSpc>
                          <a:spcPct val="100000"/>
                        </a:lnSpc>
                        <a:spcBef>
                          <a:spcPts val="180"/>
                        </a:spcBef>
                      </a:pPr>
                      <a:r>
                        <a:rPr sz="3200" spc="-15" dirty="0">
                          <a:solidFill>
                            <a:srgbClr val="001F5F"/>
                          </a:solidFill>
                          <a:latin typeface="Calibri"/>
                          <a:cs typeface="Calibri"/>
                        </a:rPr>
                        <a:t>1</a:t>
                      </a:r>
                      <a:r>
                        <a:rPr lang="kk-KZ" sz="3200" spc="-15" dirty="0">
                          <a:solidFill>
                            <a:srgbClr val="001F5F"/>
                          </a:solidFill>
                          <a:latin typeface="Calibri"/>
                          <a:cs typeface="Calibri"/>
                        </a:rPr>
                        <a:t>5</a:t>
                      </a:r>
                      <a:endParaRPr sz="3200" dirty="0">
                        <a:latin typeface="Calibri"/>
                        <a:cs typeface="Calibri"/>
                      </a:endParaRPr>
                    </a:p>
                  </a:txBody>
                  <a:tcPr marL="0" marR="0" marT="22860" marB="0">
                    <a:lnL w="12700" cap="flat" cmpd="sng" algn="ctr">
                      <a:solidFill>
                        <a:srgbClr val="5B9BD4"/>
                      </a:solidFill>
                      <a:prstDash val="solid"/>
                      <a:round/>
                      <a:headEnd type="none" w="med" len="med"/>
                      <a:tailEnd type="none" w="med" len="med"/>
                    </a:lnL>
                    <a:lnR w="12700">
                      <a:solidFill>
                        <a:srgbClr val="5B9BD4"/>
                      </a:solidFill>
                      <a:prstDash val="solid"/>
                    </a:lnR>
                    <a:lnT w="12700">
                      <a:solidFill>
                        <a:srgbClr val="5B9BD4"/>
                      </a:solidFill>
                      <a:prstDash val="solid"/>
                    </a:lnT>
                    <a:lnB w="12700">
                      <a:solidFill>
                        <a:srgbClr val="5B9BD4"/>
                      </a:solidFill>
                      <a:prstDash val="solid"/>
                    </a:lnB>
                    <a:solidFill>
                      <a:srgbClr val="D2DEEE"/>
                    </a:solidFill>
                  </a:tcPr>
                </a:tc>
                <a:extLst>
                  <a:ext uri="{0D108BD9-81ED-4DB2-BD59-A6C34878D82A}">
                    <a16:rowId xmlns:a16="http://schemas.microsoft.com/office/drawing/2014/main" val="10005"/>
                  </a:ext>
                </a:extLst>
              </a:tr>
            </a:tbl>
          </a:graphicData>
        </a:graphic>
      </p:graphicFrame>
      <p:sp>
        <p:nvSpPr>
          <p:cNvPr id="3" name="object 3"/>
          <p:cNvSpPr txBox="1">
            <a:spLocks noGrp="1"/>
          </p:cNvSpPr>
          <p:nvPr>
            <p:ph type="title"/>
          </p:nvPr>
        </p:nvSpPr>
        <p:spPr>
          <a:xfrm>
            <a:off x="1983739" y="955040"/>
            <a:ext cx="7523480" cy="757555"/>
          </a:xfrm>
          <a:prstGeom prst="rect">
            <a:avLst/>
          </a:prstGeom>
        </p:spPr>
        <p:txBody>
          <a:bodyPr vert="horz" wrap="square" lIns="0" tIns="12700" rIns="0" bIns="0" rtlCol="0">
            <a:spAutoFit/>
          </a:bodyPr>
          <a:lstStyle/>
          <a:p>
            <a:pPr marL="2741295" marR="5080" indent="-2729230">
              <a:lnSpc>
                <a:spcPct val="100000"/>
              </a:lnSpc>
              <a:spcBef>
                <a:spcPts val="100"/>
              </a:spcBef>
            </a:pPr>
            <a:r>
              <a:rPr sz="2400" spc="-65" dirty="0"/>
              <a:t>БІЛІМГЕРЛЕРДІҢ</a:t>
            </a:r>
            <a:r>
              <a:rPr sz="2400" spc="-30" dirty="0"/>
              <a:t> </a:t>
            </a:r>
            <a:r>
              <a:rPr sz="2400" spc="-25" dirty="0"/>
              <a:t>КОНТИНГЕНТІН</a:t>
            </a:r>
            <a:r>
              <a:rPr sz="2400" spc="-5" dirty="0"/>
              <a:t> </a:t>
            </a:r>
            <a:r>
              <a:rPr sz="2400" spc="-50" dirty="0"/>
              <a:t>ҚАЛЫПТАСТЫРУ </a:t>
            </a:r>
            <a:r>
              <a:rPr sz="2400" spc="-625" dirty="0"/>
              <a:t> </a:t>
            </a:r>
            <a:r>
              <a:rPr sz="2400" spc="-15" dirty="0"/>
              <a:t>НӘТИЖЕЛЕРІ</a:t>
            </a:r>
            <a:endParaRPr sz="2400"/>
          </a:p>
        </p:txBody>
      </p:sp>
      <p:sp>
        <p:nvSpPr>
          <p:cNvPr id="4" name="object 4"/>
          <p:cNvSpPr txBox="1"/>
          <p:nvPr/>
        </p:nvSpPr>
        <p:spPr>
          <a:xfrm>
            <a:off x="10343768" y="3825316"/>
            <a:ext cx="1550670" cy="391795"/>
          </a:xfrm>
          <a:prstGeom prst="rect">
            <a:avLst/>
          </a:prstGeom>
        </p:spPr>
        <p:txBody>
          <a:bodyPr vert="horz" wrap="square" lIns="0" tIns="12700" rIns="0" bIns="0" rtlCol="0">
            <a:spAutoFit/>
          </a:bodyPr>
          <a:lstStyle/>
          <a:p>
            <a:pPr marL="12700">
              <a:lnSpc>
                <a:spcPct val="100000"/>
              </a:lnSpc>
              <a:spcBef>
                <a:spcPts val="100"/>
              </a:spcBef>
            </a:pPr>
            <a:r>
              <a:rPr sz="2400" b="1" spc="-5" dirty="0">
                <a:solidFill>
                  <a:srgbClr val="001F5F"/>
                </a:solidFill>
                <a:latin typeface="Calibri"/>
                <a:cs typeface="Calibri"/>
              </a:rPr>
              <a:t>ЖАЛПЫ:</a:t>
            </a:r>
            <a:r>
              <a:rPr sz="2400" b="1" spc="-90" dirty="0">
                <a:solidFill>
                  <a:srgbClr val="001F5F"/>
                </a:solidFill>
                <a:latin typeface="Calibri"/>
                <a:cs typeface="Calibri"/>
              </a:rPr>
              <a:t> </a:t>
            </a:r>
            <a:r>
              <a:rPr lang="kk-KZ" sz="2400" b="1" spc="-90" dirty="0">
                <a:solidFill>
                  <a:srgbClr val="001F5F"/>
                </a:solidFill>
                <a:latin typeface="Calibri"/>
                <a:cs typeface="Calibri"/>
              </a:rPr>
              <a:t>73</a:t>
            </a:r>
            <a:endParaRPr sz="2400" dirty="0">
              <a:latin typeface="Calibri"/>
              <a:cs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999614" y="347853"/>
            <a:ext cx="7575550" cy="382156"/>
          </a:xfrm>
          <a:prstGeom prst="rect">
            <a:avLst/>
          </a:prstGeom>
        </p:spPr>
        <p:txBody>
          <a:bodyPr vert="horz" wrap="square" lIns="0" tIns="12700" rIns="0" bIns="0" rtlCol="0">
            <a:spAutoFit/>
          </a:bodyPr>
          <a:lstStyle/>
          <a:p>
            <a:pPr marL="12700">
              <a:lnSpc>
                <a:spcPct val="100000"/>
              </a:lnSpc>
              <a:spcBef>
                <a:spcPts val="100"/>
              </a:spcBef>
            </a:pPr>
            <a:r>
              <a:rPr sz="2400" spc="-95" dirty="0">
                <a:solidFill>
                  <a:srgbClr val="001F5F"/>
                </a:solidFill>
                <a:latin typeface="Microsoft Sans Serif"/>
                <a:cs typeface="Microsoft Sans Serif"/>
              </a:rPr>
              <a:t>ТҮЛЕКТЕРДІҢ</a:t>
            </a:r>
            <a:r>
              <a:rPr sz="2400" spc="-60" dirty="0">
                <a:solidFill>
                  <a:srgbClr val="001F5F"/>
                </a:solidFill>
                <a:latin typeface="Microsoft Sans Serif"/>
                <a:cs typeface="Microsoft Sans Serif"/>
              </a:rPr>
              <a:t> </a:t>
            </a:r>
            <a:r>
              <a:rPr sz="2400" spc="-80" dirty="0">
                <a:solidFill>
                  <a:srgbClr val="001F5F"/>
                </a:solidFill>
                <a:latin typeface="Microsoft Sans Serif"/>
                <a:cs typeface="Microsoft Sans Serif"/>
              </a:rPr>
              <a:t>ЖҰМЫСҚА</a:t>
            </a:r>
            <a:r>
              <a:rPr sz="2400" spc="20" dirty="0">
                <a:solidFill>
                  <a:srgbClr val="001F5F"/>
                </a:solidFill>
                <a:latin typeface="Microsoft Sans Serif"/>
                <a:cs typeface="Microsoft Sans Serif"/>
              </a:rPr>
              <a:t> </a:t>
            </a:r>
            <a:r>
              <a:rPr sz="2400" spc="-25" dirty="0">
                <a:solidFill>
                  <a:srgbClr val="001F5F"/>
                </a:solidFill>
                <a:latin typeface="Microsoft Sans Serif"/>
                <a:cs typeface="Microsoft Sans Serif"/>
              </a:rPr>
              <a:t>ОРНАЛАСУ</a:t>
            </a:r>
            <a:r>
              <a:rPr sz="2400" spc="-20" dirty="0">
                <a:solidFill>
                  <a:srgbClr val="001F5F"/>
                </a:solidFill>
                <a:latin typeface="Microsoft Sans Serif"/>
                <a:cs typeface="Microsoft Sans Serif"/>
              </a:rPr>
              <a:t> </a:t>
            </a:r>
            <a:r>
              <a:rPr sz="2400" spc="-15" dirty="0">
                <a:solidFill>
                  <a:srgbClr val="001F5F"/>
                </a:solidFill>
                <a:latin typeface="Microsoft Sans Serif"/>
                <a:cs typeface="Microsoft Sans Serif"/>
              </a:rPr>
              <a:t>НӘТИЖЕЛЕРІ</a:t>
            </a:r>
            <a:endParaRPr sz="2400" dirty="0">
              <a:latin typeface="Microsoft Sans Serif"/>
              <a:cs typeface="Microsoft Sans Serif"/>
            </a:endParaRPr>
          </a:p>
        </p:txBody>
      </p:sp>
      <p:graphicFrame>
        <p:nvGraphicFramePr>
          <p:cNvPr id="3" name="Таблица 2"/>
          <p:cNvGraphicFramePr>
            <a:graphicFrameLocks noGrp="1"/>
          </p:cNvGraphicFramePr>
          <p:nvPr>
            <p:extLst>
              <p:ext uri="{D42A27DB-BD31-4B8C-83A1-F6EECF244321}">
                <p14:modId xmlns:p14="http://schemas.microsoft.com/office/powerpoint/2010/main" val="491993655"/>
              </p:ext>
            </p:extLst>
          </p:nvPr>
        </p:nvGraphicFramePr>
        <p:xfrm>
          <a:off x="1752600" y="1447800"/>
          <a:ext cx="9448800" cy="3429000"/>
        </p:xfrm>
        <a:graphic>
          <a:graphicData uri="http://schemas.openxmlformats.org/drawingml/2006/table">
            <a:tbl>
              <a:tblPr firstRow="1" bandRow="1">
                <a:tableStyleId>{5C22544A-7EE6-4342-B048-85BDC9FD1C3A}</a:tableStyleId>
              </a:tblPr>
              <a:tblGrid>
                <a:gridCol w="1767840">
                  <a:extLst>
                    <a:ext uri="{9D8B030D-6E8A-4147-A177-3AD203B41FA5}">
                      <a16:colId xmlns:a16="http://schemas.microsoft.com/office/drawing/2014/main" val="20000"/>
                    </a:ext>
                  </a:extLst>
                </a:gridCol>
                <a:gridCol w="1920240">
                  <a:extLst>
                    <a:ext uri="{9D8B030D-6E8A-4147-A177-3AD203B41FA5}">
                      <a16:colId xmlns:a16="http://schemas.microsoft.com/office/drawing/2014/main" val="20001"/>
                    </a:ext>
                  </a:extLst>
                </a:gridCol>
                <a:gridCol w="1920240">
                  <a:extLst>
                    <a:ext uri="{9D8B030D-6E8A-4147-A177-3AD203B41FA5}">
                      <a16:colId xmlns:a16="http://schemas.microsoft.com/office/drawing/2014/main" val="20002"/>
                    </a:ext>
                  </a:extLst>
                </a:gridCol>
                <a:gridCol w="1920240">
                  <a:extLst>
                    <a:ext uri="{9D8B030D-6E8A-4147-A177-3AD203B41FA5}">
                      <a16:colId xmlns:a16="http://schemas.microsoft.com/office/drawing/2014/main" val="20003"/>
                    </a:ext>
                  </a:extLst>
                </a:gridCol>
                <a:gridCol w="1920240">
                  <a:extLst>
                    <a:ext uri="{9D8B030D-6E8A-4147-A177-3AD203B41FA5}">
                      <a16:colId xmlns:a16="http://schemas.microsoft.com/office/drawing/2014/main" val="20004"/>
                    </a:ext>
                  </a:extLst>
                </a:gridCol>
              </a:tblGrid>
              <a:tr h="800344">
                <a:tc>
                  <a:txBody>
                    <a:bodyPr/>
                    <a:lstStyle/>
                    <a:p>
                      <a:pPr algn="ctr"/>
                      <a:r>
                        <a:rPr lang="kk-KZ" sz="1600" dirty="0">
                          <a:latin typeface="Times New Roman" pitchFamily="18" charset="0"/>
                          <a:cs typeface="Times New Roman" pitchFamily="18" charset="0"/>
                        </a:rPr>
                        <a:t>Бітірушілер саны</a:t>
                      </a:r>
                      <a:endParaRPr lang="ru-RU" sz="1600" dirty="0">
                        <a:latin typeface="Times New Roman" pitchFamily="18" charset="0"/>
                        <a:cs typeface="Times New Roman" pitchFamily="18" charset="0"/>
                      </a:endParaRPr>
                    </a:p>
                  </a:txBody>
                  <a:tcPr/>
                </a:tc>
                <a:tc>
                  <a:txBody>
                    <a:bodyPr/>
                    <a:lstStyle/>
                    <a:p>
                      <a:pPr algn="ctr"/>
                      <a:r>
                        <a:rPr lang="kk-KZ" sz="1600" dirty="0">
                          <a:latin typeface="Times New Roman" pitchFamily="18" charset="0"/>
                          <a:cs typeface="Times New Roman" pitchFamily="18" charset="0"/>
                        </a:rPr>
                        <a:t>Жұмысқа орналасқаны</a:t>
                      </a:r>
                      <a:endParaRPr lang="ru-RU" sz="1600" dirty="0">
                        <a:latin typeface="Times New Roman" pitchFamily="18" charset="0"/>
                        <a:cs typeface="Times New Roman" pitchFamily="18" charset="0"/>
                      </a:endParaRPr>
                    </a:p>
                  </a:txBody>
                  <a:tcPr/>
                </a:tc>
                <a:tc>
                  <a:txBody>
                    <a:bodyPr/>
                    <a:lstStyle/>
                    <a:p>
                      <a:pPr algn="ctr"/>
                      <a:r>
                        <a:rPr lang="kk-KZ" sz="1600" dirty="0">
                          <a:latin typeface="Times New Roman" pitchFamily="18" charset="0"/>
                          <a:cs typeface="Times New Roman" pitchFamily="18" charset="0"/>
                        </a:rPr>
                        <a:t>Декретте</a:t>
                      </a:r>
                      <a:endParaRPr lang="ru-RU" sz="1600" dirty="0">
                        <a:latin typeface="Times New Roman" pitchFamily="18" charset="0"/>
                        <a:cs typeface="Times New Roman" pitchFamily="18" charset="0"/>
                      </a:endParaRPr>
                    </a:p>
                  </a:txBody>
                  <a:tcPr/>
                </a:tc>
                <a:tc>
                  <a:txBody>
                    <a:bodyPr/>
                    <a:lstStyle/>
                    <a:p>
                      <a:pPr algn="ctr"/>
                      <a:r>
                        <a:rPr lang="kk-KZ" sz="1600" dirty="0">
                          <a:latin typeface="Times New Roman" pitchFamily="18" charset="0"/>
                          <a:cs typeface="Times New Roman" pitchFamily="18" charset="0"/>
                        </a:rPr>
                        <a:t>Оқуын жалғастырғандар</a:t>
                      </a:r>
                      <a:endParaRPr lang="ru-RU" sz="1600" dirty="0">
                        <a:latin typeface="Times New Roman" pitchFamily="18" charset="0"/>
                        <a:cs typeface="Times New Roman" pitchFamily="18" charset="0"/>
                      </a:endParaRPr>
                    </a:p>
                  </a:txBody>
                  <a:tcPr/>
                </a:tc>
                <a:tc>
                  <a:txBody>
                    <a:bodyPr/>
                    <a:lstStyle/>
                    <a:p>
                      <a:pPr algn="ctr"/>
                      <a:r>
                        <a:rPr lang="kk-KZ" sz="1600" dirty="0">
                          <a:latin typeface="Times New Roman" pitchFamily="18" charset="0"/>
                          <a:cs typeface="Times New Roman" pitchFamily="18" charset="0"/>
                        </a:rPr>
                        <a:t>Пайызы</a:t>
                      </a:r>
                      <a:endParaRPr lang="ru-RU" sz="1600" dirty="0">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826861">
                <a:tc>
                  <a:txBody>
                    <a:bodyPr/>
                    <a:lstStyle/>
                    <a:p>
                      <a:r>
                        <a:rPr lang="kk-KZ" dirty="0">
                          <a:latin typeface="Times New Roman" pitchFamily="18" charset="0"/>
                          <a:cs typeface="Times New Roman" pitchFamily="18" charset="0"/>
                        </a:rPr>
                        <a:t>2021-2022 оқу жылында - 10</a:t>
                      </a:r>
                      <a:endParaRPr lang="ru-RU" dirty="0">
                        <a:latin typeface="Times New Roman" pitchFamily="18" charset="0"/>
                        <a:cs typeface="Times New Roman" pitchFamily="18" charset="0"/>
                      </a:endParaRPr>
                    </a:p>
                  </a:txBody>
                  <a:tcPr/>
                </a:tc>
                <a:tc>
                  <a:txBody>
                    <a:bodyPr/>
                    <a:lstStyle/>
                    <a:p>
                      <a:pPr algn="ctr"/>
                      <a:r>
                        <a:rPr lang="kk-KZ" dirty="0">
                          <a:latin typeface="Times New Roman" pitchFamily="18" charset="0"/>
                          <a:cs typeface="Times New Roman" pitchFamily="18" charset="0"/>
                        </a:rPr>
                        <a:t>6</a:t>
                      </a:r>
                      <a:endParaRPr lang="ru-RU" dirty="0">
                        <a:latin typeface="Times New Roman" pitchFamily="18" charset="0"/>
                        <a:cs typeface="Times New Roman" pitchFamily="18" charset="0"/>
                      </a:endParaRPr>
                    </a:p>
                  </a:txBody>
                  <a:tcPr/>
                </a:tc>
                <a:tc>
                  <a:txBody>
                    <a:bodyPr/>
                    <a:lstStyle/>
                    <a:p>
                      <a:pPr algn="ctr"/>
                      <a:r>
                        <a:rPr lang="kk-KZ" dirty="0">
                          <a:latin typeface="Times New Roman" pitchFamily="18" charset="0"/>
                          <a:cs typeface="Times New Roman" pitchFamily="18" charset="0"/>
                        </a:rPr>
                        <a:t>1</a:t>
                      </a:r>
                      <a:endParaRPr lang="ru-RU" dirty="0">
                        <a:latin typeface="Times New Roman" pitchFamily="18" charset="0"/>
                        <a:cs typeface="Times New Roman" pitchFamily="18" charset="0"/>
                      </a:endParaRPr>
                    </a:p>
                  </a:txBody>
                  <a:tcPr/>
                </a:tc>
                <a:tc>
                  <a:txBody>
                    <a:bodyPr/>
                    <a:lstStyle/>
                    <a:p>
                      <a:pPr algn="ctr"/>
                      <a:r>
                        <a:rPr lang="kk-KZ" dirty="0">
                          <a:latin typeface="Times New Roman" pitchFamily="18" charset="0"/>
                          <a:cs typeface="Times New Roman" pitchFamily="18" charset="0"/>
                        </a:rPr>
                        <a:t>-</a:t>
                      </a:r>
                      <a:endParaRPr lang="ru-RU" dirty="0">
                        <a:latin typeface="Times New Roman" pitchFamily="18" charset="0"/>
                        <a:cs typeface="Times New Roman" pitchFamily="18" charset="0"/>
                      </a:endParaRPr>
                    </a:p>
                  </a:txBody>
                  <a:tcPr/>
                </a:tc>
                <a:tc>
                  <a:txBody>
                    <a:bodyPr/>
                    <a:lstStyle/>
                    <a:p>
                      <a:pPr algn="ctr"/>
                      <a:r>
                        <a:rPr lang="kk-KZ" dirty="0">
                          <a:latin typeface="Times New Roman" pitchFamily="18" charset="0"/>
                          <a:cs typeface="Times New Roman" pitchFamily="18" charset="0"/>
                        </a:rPr>
                        <a:t>70%</a:t>
                      </a:r>
                      <a:endParaRPr lang="ru-RU"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822960">
                <a:tc>
                  <a:txBody>
                    <a:bodyPr/>
                    <a:lstStyle/>
                    <a:p>
                      <a:r>
                        <a:rPr lang="kk-KZ" dirty="0">
                          <a:latin typeface="Times New Roman" pitchFamily="18" charset="0"/>
                          <a:cs typeface="Times New Roman" pitchFamily="18" charset="0"/>
                        </a:rPr>
                        <a:t>2022-2023 оқу жылында – 16</a:t>
                      </a:r>
                      <a:endParaRPr lang="ru-RU" dirty="0">
                        <a:latin typeface="Times New Roman" pitchFamily="18" charset="0"/>
                        <a:cs typeface="Times New Roman" pitchFamily="18" charset="0"/>
                      </a:endParaRPr>
                    </a:p>
                  </a:txBody>
                  <a:tcPr/>
                </a:tc>
                <a:tc>
                  <a:txBody>
                    <a:bodyPr/>
                    <a:lstStyle/>
                    <a:p>
                      <a:pPr algn="ctr"/>
                      <a:r>
                        <a:rPr lang="kk-KZ" dirty="0">
                          <a:latin typeface="Times New Roman" pitchFamily="18" charset="0"/>
                          <a:cs typeface="Times New Roman" pitchFamily="18" charset="0"/>
                        </a:rPr>
                        <a:t>9</a:t>
                      </a:r>
                      <a:endParaRPr lang="ru-RU" dirty="0">
                        <a:latin typeface="Times New Roman" pitchFamily="18" charset="0"/>
                        <a:cs typeface="Times New Roman" pitchFamily="18" charset="0"/>
                      </a:endParaRPr>
                    </a:p>
                  </a:txBody>
                  <a:tcPr/>
                </a:tc>
                <a:tc>
                  <a:txBody>
                    <a:bodyPr/>
                    <a:lstStyle/>
                    <a:p>
                      <a:pPr algn="ctr"/>
                      <a:r>
                        <a:rPr lang="kk-KZ" dirty="0">
                          <a:latin typeface="Times New Roman" pitchFamily="18" charset="0"/>
                          <a:cs typeface="Times New Roman" pitchFamily="18" charset="0"/>
                        </a:rPr>
                        <a:t>1</a:t>
                      </a:r>
                      <a:endParaRPr lang="ru-RU" dirty="0">
                        <a:latin typeface="Times New Roman" pitchFamily="18" charset="0"/>
                        <a:cs typeface="Times New Roman" pitchFamily="18" charset="0"/>
                      </a:endParaRPr>
                    </a:p>
                  </a:txBody>
                  <a:tcPr/>
                </a:tc>
                <a:tc>
                  <a:txBody>
                    <a:bodyPr/>
                    <a:lstStyle/>
                    <a:p>
                      <a:pPr algn="ctr"/>
                      <a:r>
                        <a:rPr lang="kk-KZ" dirty="0">
                          <a:latin typeface="Times New Roman" pitchFamily="18" charset="0"/>
                          <a:cs typeface="Times New Roman" pitchFamily="18" charset="0"/>
                        </a:rPr>
                        <a:t>1</a:t>
                      </a:r>
                      <a:endParaRPr lang="ru-RU" dirty="0">
                        <a:latin typeface="Times New Roman" pitchFamily="18" charset="0"/>
                        <a:cs typeface="Times New Roman" pitchFamily="18" charset="0"/>
                      </a:endParaRPr>
                    </a:p>
                  </a:txBody>
                  <a:tcPr/>
                </a:tc>
                <a:tc>
                  <a:txBody>
                    <a:bodyPr/>
                    <a:lstStyle/>
                    <a:p>
                      <a:pPr algn="ctr"/>
                      <a:r>
                        <a:rPr lang="kk-KZ" dirty="0">
                          <a:latin typeface="Times New Roman" pitchFamily="18" charset="0"/>
                          <a:cs typeface="Times New Roman" pitchFamily="18" charset="0"/>
                        </a:rPr>
                        <a:t>75%</a:t>
                      </a:r>
                      <a:endParaRPr lang="ru-RU"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97883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kk-KZ" dirty="0">
                          <a:latin typeface="Times New Roman" pitchFamily="18" charset="0"/>
                          <a:cs typeface="Times New Roman" pitchFamily="18" charset="0"/>
                        </a:rPr>
                        <a:t>2023-2024 оқу жылында – </a:t>
                      </a:r>
                      <a:endParaRPr lang="ru-RU" dirty="0">
                        <a:latin typeface="Times New Roman" pitchFamily="18" charset="0"/>
                        <a:cs typeface="Times New Roman" pitchFamily="18" charset="0"/>
                      </a:endParaRPr>
                    </a:p>
                  </a:txBody>
                  <a:tcPr/>
                </a:tc>
                <a:tc>
                  <a:txBody>
                    <a:bodyPr/>
                    <a:lstStyle/>
                    <a:p>
                      <a:pPr algn="ctr"/>
                      <a:r>
                        <a:rPr lang="kk-KZ" dirty="0">
                          <a:latin typeface="Times New Roman" pitchFamily="18" charset="0"/>
                          <a:cs typeface="Times New Roman" pitchFamily="18" charset="0"/>
                        </a:rPr>
                        <a:t>11</a:t>
                      </a:r>
                      <a:endParaRPr lang="ru-RU" dirty="0">
                        <a:latin typeface="Times New Roman" pitchFamily="18" charset="0"/>
                        <a:cs typeface="Times New Roman" pitchFamily="18" charset="0"/>
                      </a:endParaRPr>
                    </a:p>
                  </a:txBody>
                  <a:tcPr/>
                </a:tc>
                <a:tc>
                  <a:txBody>
                    <a:bodyPr/>
                    <a:lstStyle/>
                    <a:p>
                      <a:pPr algn="ctr"/>
                      <a:r>
                        <a:rPr lang="kk-KZ" dirty="0">
                          <a:latin typeface="Times New Roman" pitchFamily="18" charset="0"/>
                          <a:cs typeface="Times New Roman" pitchFamily="18" charset="0"/>
                        </a:rPr>
                        <a:t>-</a:t>
                      </a:r>
                      <a:endParaRPr lang="ru-RU" dirty="0">
                        <a:latin typeface="Times New Roman" pitchFamily="18" charset="0"/>
                        <a:cs typeface="Times New Roman" pitchFamily="18" charset="0"/>
                      </a:endParaRPr>
                    </a:p>
                  </a:txBody>
                  <a:tcPr/>
                </a:tc>
                <a:tc>
                  <a:txBody>
                    <a:bodyPr/>
                    <a:lstStyle/>
                    <a:p>
                      <a:pPr algn="ctr"/>
                      <a:r>
                        <a:rPr lang="kk-KZ" dirty="0">
                          <a:latin typeface="Times New Roman" pitchFamily="18" charset="0"/>
                          <a:cs typeface="Times New Roman" pitchFamily="18" charset="0"/>
                        </a:rPr>
                        <a:t>-</a:t>
                      </a:r>
                      <a:endParaRPr lang="ru-RU" dirty="0">
                        <a:latin typeface="Times New Roman" pitchFamily="18" charset="0"/>
                        <a:cs typeface="Times New Roman" pitchFamily="18" charset="0"/>
                      </a:endParaRPr>
                    </a:p>
                  </a:txBody>
                  <a:tcPr/>
                </a:tc>
                <a:tc>
                  <a:txBody>
                    <a:bodyPr/>
                    <a:lstStyle/>
                    <a:p>
                      <a:pPr algn="ctr"/>
                      <a:r>
                        <a:rPr lang="kk-KZ" dirty="0">
                          <a:latin typeface="Times New Roman" pitchFamily="18" charset="0"/>
                          <a:cs typeface="Times New Roman" pitchFamily="18" charset="0"/>
                        </a:rPr>
                        <a:t>91,66</a:t>
                      </a:r>
                      <a:endParaRPr lang="ru-RU" dirty="0">
                        <a:latin typeface="Times New Roman" pitchFamily="18" charset="0"/>
                        <a:cs typeface="Times New Roman" pitchFamily="18" charset="0"/>
                      </a:endParaRPr>
                    </a:p>
                  </a:txBody>
                  <a:tcPr/>
                </a:tc>
                <a:extLst>
                  <a:ext uri="{0D108BD9-81ED-4DB2-BD59-A6C34878D82A}">
                    <a16:rowId xmlns:a16="http://schemas.microsoft.com/office/drawing/2014/main" val="3827592680"/>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844420" y="252729"/>
            <a:ext cx="7764780" cy="751488"/>
          </a:xfrm>
          <a:prstGeom prst="rect">
            <a:avLst/>
          </a:prstGeom>
        </p:spPr>
        <p:txBody>
          <a:bodyPr vert="horz" wrap="square" lIns="0" tIns="12700" rIns="0" bIns="0" rtlCol="0">
            <a:spAutoFit/>
          </a:bodyPr>
          <a:lstStyle/>
          <a:p>
            <a:pPr marL="12700" algn="ctr">
              <a:lnSpc>
                <a:spcPct val="100000"/>
              </a:lnSpc>
              <a:spcBef>
                <a:spcPts val="100"/>
              </a:spcBef>
            </a:pPr>
            <a:r>
              <a:rPr lang="kk-KZ"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ББ білікті оқытушылармен қамтамасыз етілуі </a:t>
            </a:r>
            <a:br>
              <a:rPr lang="kk-KZ"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br>
            <a:r>
              <a:rPr lang="kk-KZ"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(5-қосымшаға сәйкес)</a:t>
            </a:r>
            <a:endParaRPr sz="2400" dirty="0"/>
          </a:p>
        </p:txBody>
      </p:sp>
      <p:graphicFrame>
        <p:nvGraphicFramePr>
          <p:cNvPr id="8" name="Объект 3"/>
          <p:cNvGraphicFramePr>
            <a:graphicFrameLocks/>
          </p:cNvGraphicFramePr>
          <p:nvPr>
            <p:extLst>
              <p:ext uri="{D42A27DB-BD31-4B8C-83A1-F6EECF244321}">
                <p14:modId xmlns:p14="http://schemas.microsoft.com/office/powerpoint/2010/main" val="780251125"/>
              </p:ext>
            </p:extLst>
          </p:nvPr>
        </p:nvGraphicFramePr>
        <p:xfrm>
          <a:off x="914400" y="1295400"/>
          <a:ext cx="10701984" cy="3886200"/>
        </p:xfrm>
        <a:graphic>
          <a:graphicData uri="http://schemas.openxmlformats.org/drawingml/2006/table">
            <a:tbl>
              <a:tblPr firstRow="1" bandRow="1">
                <a:tableStyleId>{5C22544A-7EE6-4342-B048-85BDC9FD1C3A}</a:tableStyleId>
              </a:tblPr>
              <a:tblGrid>
                <a:gridCol w="2675496">
                  <a:extLst>
                    <a:ext uri="{9D8B030D-6E8A-4147-A177-3AD203B41FA5}">
                      <a16:colId xmlns:a16="http://schemas.microsoft.com/office/drawing/2014/main" val="20000"/>
                    </a:ext>
                  </a:extLst>
                </a:gridCol>
                <a:gridCol w="2675496">
                  <a:extLst>
                    <a:ext uri="{9D8B030D-6E8A-4147-A177-3AD203B41FA5}">
                      <a16:colId xmlns:a16="http://schemas.microsoft.com/office/drawing/2014/main" val="20001"/>
                    </a:ext>
                  </a:extLst>
                </a:gridCol>
                <a:gridCol w="2675496">
                  <a:extLst>
                    <a:ext uri="{9D8B030D-6E8A-4147-A177-3AD203B41FA5}">
                      <a16:colId xmlns:a16="http://schemas.microsoft.com/office/drawing/2014/main" val="20002"/>
                    </a:ext>
                  </a:extLst>
                </a:gridCol>
                <a:gridCol w="2675496">
                  <a:extLst>
                    <a:ext uri="{9D8B030D-6E8A-4147-A177-3AD203B41FA5}">
                      <a16:colId xmlns:a16="http://schemas.microsoft.com/office/drawing/2014/main" val="20003"/>
                    </a:ext>
                  </a:extLst>
                </a:gridCol>
              </a:tblGrid>
              <a:tr h="2314297">
                <a:tc>
                  <a:txBody>
                    <a:bodyPr/>
                    <a:lstStyle/>
                    <a:p>
                      <a:r>
                        <a:rPr lang="kk-KZ" sz="1600" dirty="0">
                          <a:latin typeface="Times New Roman" pitchFamily="18" charset="0"/>
                          <a:cs typeface="Times New Roman" pitchFamily="18" charset="0"/>
                        </a:rPr>
                        <a:t>ББ</a:t>
                      </a:r>
                      <a:r>
                        <a:rPr lang="kk-KZ" sz="1600" baseline="0" dirty="0">
                          <a:latin typeface="Times New Roman" pitchFamily="18" charset="0"/>
                          <a:cs typeface="Times New Roman" pitchFamily="18" charset="0"/>
                        </a:rPr>
                        <a:t> бойынша ППС саны</a:t>
                      </a:r>
                      <a:endParaRPr lang="ru-RU" sz="1600" dirty="0">
                        <a:latin typeface="Times New Roman" pitchFamily="18" charset="0"/>
                        <a:cs typeface="Times New Roman" pitchFamily="18" charset="0"/>
                      </a:endParaRPr>
                    </a:p>
                  </a:txBody>
                  <a:tcPr/>
                </a:tc>
                <a:tc>
                  <a:txBody>
                    <a:bodyPr/>
                    <a:lstStyle/>
                    <a:p>
                      <a:r>
                        <a:rPr lang="kk-KZ" sz="1600" dirty="0">
                          <a:latin typeface="Times New Roman" pitchFamily="18" charset="0"/>
                          <a:cs typeface="Times New Roman" pitchFamily="18" charset="0"/>
                        </a:rPr>
                        <a:t>Ғылыми дәрежесі бар ППС саны</a:t>
                      </a:r>
                      <a:endParaRPr lang="ru-RU" sz="1600" dirty="0">
                        <a:latin typeface="Times New Roman" pitchFamily="18" charset="0"/>
                        <a:cs typeface="Times New Roman" pitchFamily="18" charset="0"/>
                      </a:endParaRPr>
                    </a:p>
                  </a:txBody>
                  <a:tcPr/>
                </a:tc>
                <a:tc>
                  <a:txBody>
                    <a:bodyPr/>
                    <a:lstStyle/>
                    <a:p>
                      <a:r>
                        <a:rPr lang="kk-KZ" sz="1600" dirty="0">
                          <a:latin typeface="Times New Roman" pitchFamily="18" charset="0"/>
                          <a:cs typeface="Times New Roman" pitchFamily="18" charset="0"/>
                        </a:rPr>
                        <a:t>Бейіні</a:t>
                      </a:r>
                      <a:r>
                        <a:rPr lang="kk-KZ" sz="1600" baseline="0" dirty="0">
                          <a:latin typeface="Times New Roman" pitchFamily="18" charset="0"/>
                          <a:cs typeface="Times New Roman" pitchFamily="18" charset="0"/>
                        </a:rPr>
                        <a:t> бойнша ППС саны/ ғылыми дәрежесі бар</a:t>
                      </a:r>
                      <a:endParaRPr lang="ru-RU" sz="1600" dirty="0">
                        <a:latin typeface="Times New Roman" pitchFamily="18" charset="0"/>
                        <a:cs typeface="Times New Roman" pitchFamily="18" charset="0"/>
                      </a:endParaRPr>
                    </a:p>
                  </a:txBody>
                  <a:tcPr/>
                </a:tc>
                <a:tc>
                  <a:txBody>
                    <a:bodyPr/>
                    <a:lstStyle/>
                    <a:p>
                      <a:r>
                        <a:rPr lang="kk-KZ" sz="1600" dirty="0">
                          <a:latin typeface="Times New Roman" pitchFamily="18" charset="0"/>
                          <a:cs typeface="Times New Roman" pitchFamily="18" charset="0"/>
                        </a:rPr>
                        <a:t>Жалпы ғылыми дәреже </a:t>
                      </a:r>
                      <a:r>
                        <a:rPr lang="en-US" sz="1600" dirty="0">
                          <a:latin typeface="Times New Roman" pitchFamily="18" charset="0"/>
                          <a:cs typeface="Times New Roman" pitchFamily="18" charset="0"/>
                        </a:rPr>
                        <a:t>%</a:t>
                      </a:r>
                      <a:endParaRPr lang="ru-RU" sz="1600" dirty="0">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1571903">
                <a:tc>
                  <a:txBody>
                    <a:bodyPr/>
                    <a:lstStyle/>
                    <a:p>
                      <a:r>
                        <a:rPr lang="kk-KZ" sz="1600" b="1" dirty="0">
                          <a:solidFill>
                            <a:schemeClr val="accent1">
                              <a:lumMod val="50000"/>
                            </a:schemeClr>
                          </a:solidFill>
                          <a:latin typeface="Times New Roman" pitchFamily="18" charset="0"/>
                          <a:cs typeface="Times New Roman" pitchFamily="18" charset="0"/>
                        </a:rPr>
                        <a:t>16</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a:solidFill>
                            <a:schemeClr val="accent1">
                              <a:lumMod val="50000"/>
                            </a:schemeClr>
                          </a:solidFill>
                          <a:latin typeface="Times New Roman" pitchFamily="18" charset="0"/>
                          <a:cs typeface="Times New Roman" pitchFamily="18" charset="0"/>
                        </a:rPr>
                        <a:t>9</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a:solidFill>
                            <a:schemeClr val="accent1">
                              <a:lumMod val="50000"/>
                            </a:schemeClr>
                          </a:solidFill>
                          <a:latin typeface="Times New Roman" pitchFamily="18" charset="0"/>
                          <a:cs typeface="Times New Roman" pitchFamily="18" charset="0"/>
                        </a:rPr>
                        <a:t>7</a:t>
                      </a:r>
                      <a:endParaRPr lang="ru-RU" sz="1600" b="1" dirty="0">
                        <a:solidFill>
                          <a:schemeClr val="accent1">
                            <a:lumMod val="50000"/>
                          </a:schemeClr>
                        </a:solidFill>
                        <a:latin typeface="Times New Roman" pitchFamily="18" charset="0"/>
                        <a:cs typeface="Times New Roman" pitchFamily="18" charset="0"/>
                      </a:endParaRPr>
                    </a:p>
                  </a:txBody>
                  <a:tcPr/>
                </a:tc>
                <a:tc>
                  <a:txBody>
                    <a:bodyPr/>
                    <a:lstStyle/>
                    <a:p>
                      <a:r>
                        <a:rPr lang="kk-KZ" sz="1600" b="1" dirty="0">
                          <a:solidFill>
                            <a:schemeClr val="accent1">
                              <a:lumMod val="50000"/>
                            </a:schemeClr>
                          </a:solidFill>
                          <a:latin typeface="Times New Roman" pitchFamily="18" charset="0"/>
                          <a:cs typeface="Times New Roman" pitchFamily="18" charset="0"/>
                        </a:rPr>
                        <a:t>56,25</a:t>
                      </a:r>
                      <a:endParaRPr lang="ru-RU" sz="1600" b="1" dirty="0">
                        <a:solidFill>
                          <a:schemeClr val="accent1">
                            <a:lumMod val="50000"/>
                          </a:schemeClr>
                        </a:solidFill>
                        <a:latin typeface="Times New Roman" pitchFamily="18" charset="0"/>
                        <a:cs typeface="Times New Roman" pitchFamily="18" charset="0"/>
                      </a:endParaRPr>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43529" y="709625"/>
            <a:ext cx="6701790" cy="391795"/>
          </a:xfrm>
          <a:prstGeom prst="rect">
            <a:avLst/>
          </a:prstGeom>
        </p:spPr>
        <p:txBody>
          <a:bodyPr vert="horz" wrap="square" lIns="0" tIns="12700" rIns="0" bIns="0" rtlCol="0">
            <a:spAutoFit/>
          </a:bodyPr>
          <a:lstStyle/>
          <a:p>
            <a:pPr marL="12700">
              <a:lnSpc>
                <a:spcPct val="100000"/>
              </a:lnSpc>
              <a:spcBef>
                <a:spcPts val="100"/>
              </a:spcBef>
            </a:pPr>
            <a:r>
              <a:rPr sz="2400" spc="5" dirty="0"/>
              <a:t>ББ</a:t>
            </a:r>
            <a:r>
              <a:rPr sz="2400" spc="20" dirty="0"/>
              <a:t> </a:t>
            </a:r>
            <a:r>
              <a:rPr sz="2400" spc="-70" dirty="0"/>
              <a:t>ОҚУ-ӘДІСТЕМЕЛІК</a:t>
            </a:r>
            <a:r>
              <a:rPr sz="2400" spc="-40" dirty="0"/>
              <a:t> </a:t>
            </a:r>
            <a:r>
              <a:rPr sz="2400" spc="-65" dirty="0"/>
              <a:t>ҚАМАТАМАСЫЗ</a:t>
            </a:r>
            <a:r>
              <a:rPr sz="2400" spc="-15" dirty="0"/>
              <a:t> ЕТІЛУІ</a:t>
            </a:r>
            <a:endParaRPr sz="2400"/>
          </a:p>
        </p:txBody>
      </p:sp>
      <p:grpSp>
        <p:nvGrpSpPr>
          <p:cNvPr id="4" name="object 4"/>
          <p:cNvGrpSpPr/>
          <p:nvPr/>
        </p:nvGrpSpPr>
        <p:grpSpPr>
          <a:xfrm>
            <a:off x="7409688" y="4818888"/>
            <a:ext cx="4782820" cy="2039620"/>
            <a:chOff x="7409688" y="4818888"/>
            <a:chExt cx="4782820" cy="2039620"/>
          </a:xfrm>
        </p:grpSpPr>
        <p:sp>
          <p:nvSpPr>
            <p:cNvPr id="5" name="object 5"/>
            <p:cNvSpPr/>
            <p:nvPr/>
          </p:nvSpPr>
          <p:spPr>
            <a:xfrm>
              <a:off x="7409688" y="4818888"/>
              <a:ext cx="4782820" cy="2039620"/>
            </a:xfrm>
            <a:custGeom>
              <a:avLst/>
              <a:gdLst/>
              <a:ahLst/>
              <a:cxnLst/>
              <a:rect l="l" t="t" r="r" b="b"/>
              <a:pathLst>
                <a:path w="4782820" h="2039620">
                  <a:moveTo>
                    <a:pt x="4782311" y="0"/>
                  </a:moveTo>
                  <a:lnTo>
                    <a:pt x="0" y="2039111"/>
                  </a:lnTo>
                  <a:lnTo>
                    <a:pt x="4782311" y="2039111"/>
                  </a:lnTo>
                  <a:lnTo>
                    <a:pt x="4782311" y="0"/>
                  </a:lnTo>
                  <a:close/>
                </a:path>
              </a:pathLst>
            </a:custGeom>
            <a:solidFill>
              <a:srgbClr val="FF0000"/>
            </a:solidFill>
          </p:spPr>
          <p:txBody>
            <a:bodyPr wrap="square" lIns="0" tIns="0" rIns="0" bIns="0" rtlCol="0"/>
            <a:lstStyle/>
            <a:p>
              <a:endParaRPr/>
            </a:p>
          </p:txBody>
        </p:sp>
        <p:sp>
          <p:nvSpPr>
            <p:cNvPr id="6" name="object 6"/>
            <p:cNvSpPr/>
            <p:nvPr/>
          </p:nvSpPr>
          <p:spPr>
            <a:xfrm>
              <a:off x="7866888" y="5123688"/>
              <a:ext cx="4325620" cy="1734820"/>
            </a:xfrm>
            <a:custGeom>
              <a:avLst/>
              <a:gdLst/>
              <a:ahLst/>
              <a:cxnLst/>
              <a:rect l="l" t="t" r="r" b="b"/>
              <a:pathLst>
                <a:path w="4325620" h="1734820">
                  <a:moveTo>
                    <a:pt x="4325111" y="0"/>
                  </a:moveTo>
                  <a:lnTo>
                    <a:pt x="0" y="1734311"/>
                  </a:lnTo>
                  <a:lnTo>
                    <a:pt x="4325111" y="1734311"/>
                  </a:lnTo>
                  <a:lnTo>
                    <a:pt x="4325111" y="0"/>
                  </a:lnTo>
                  <a:close/>
                </a:path>
              </a:pathLst>
            </a:custGeom>
            <a:solidFill>
              <a:srgbClr val="5B9BD4"/>
            </a:solidFill>
          </p:spPr>
          <p:txBody>
            <a:bodyPr wrap="square" lIns="0" tIns="0" rIns="0" bIns="0" rtlCol="0"/>
            <a:lstStyle/>
            <a:p>
              <a:endParaRPr/>
            </a:p>
          </p:txBody>
        </p:sp>
      </p:grpSp>
      <p:graphicFrame>
        <p:nvGraphicFramePr>
          <p:cNvPr id="7" name="object 7"/>
          <p:cNvGraphicFramePr>
            <a:graphicFrameLocks noGrp="1"/>
          </p:cNvGraphicFramePr>
          <p:nvPr/>
        </p:nvGraphicFramePr>
        <p:xfrm>
          <a:off x="1676400" y="1524000"/>
          <a:ext cx="8473437" cy="2133663"/>
        </p:xfrm>
        <a:graphic>
          <a:graphicData uri="http://schemas.openxmlformats.org/drawingml/2006/table">
            <a:tbl>
              <a:tblPr firstRow="1" bandRow="1">
                <a:tableStyleId>{2D5ABB26-0587-4C30-8999-92F81FD0307C}</a:tableStyleId>
              </a:tblPr>
              <a:tblGrid>
                <a:gridCol w="1694814">
                  <a:extLst>
                    <a:ext uri="{9D8B030D-6E8A-4147-A177-3AD203B41FA5}">
                      <a16:colId xmlns:a16="http://schemas.microsoft.com/office/drawing/2014/main" val="20000"/>
                    </a:ext>
                  </a:extLst>
                </a:gridCol>
                <a:gridCol w="1805939">
                  <a:extLst>
                    <a:ext uri="{9D8B030D-6E8A-4147-A177-3AD203B41FA5}">
                      <a16:colId xmlns:a16="http://schemas.microsoft.com/office/drawing/2014/main" val="20001"/>
                    </a:ext>
                  </a:extLst>
                </a:gridCol>
                <a:gridCol w="1583054">
                  <a:extLst>
                    <a:ext uri="{9D8B030D-6E8A-4147-A177-3AD203B41FA5}">
                      <a16:colId xmlns:a16="http://schemas.microsoft.com/office/drawing/2014/main" val="20002"/>
                    </a:ext>
                  </a:extLst>
                </a:gridCol>
                <a:gridCol w="1694815">
                  <a:extLst>
                    <a:ext uri="{9D8B030D-6E8A-4147-A177-3AD203B41FA5}">
                      <a16:colId xmlns:a16="http://schemas.microsoft.com/office/drawing/2014/main" val="20003"/>
                    </a:ext>
                  </a:extLst>
                </a:gridCol>
                <a:gridCol w="1694815">
                  <a:extLst>
                    <a:ext uri="{9D8B030D-6E8A-4147-A177-3AD203B41FA5}">
                      <a16:colId xmlns:a16="http://schemas.microsoft.com/office/drawing/2014/main" val="20004"/>
                    </a:ext>
                  </a:extLst>
                </a:gridCol>
              </a:tblGrid>
              <a:tr h="822960">
                <a:tc>
                  <a:txBody>
                    <a:bodyPr/>
                    <a:lstStyle/>
                    <a:p>
                      <a:pPr marL="91440">
                        <a:lnSpc>
                          <a:spcPct val="100000"/>
                        </a:lnSpc>
                        <a:spcBef>
                          <a:spcPts val="285"/>
                        </a:spcBef>
                      </a:pPr>
                      <a:r>
                        <a:rPr sz="1600" b="1" spc="-5" dirty="0">
                          <a:latin typeface="Calibri"/>
                          <a:cs typeface="Calibri"/>
                        </a:rPr>
                        <a:t>ББ</a:t>
                      </a:r>
                      <a:r>
                        <a:rPr sz="1600" b="1" spc="-40" dirty="0">
                          <a:latin typeface="Calibri"/>
                          <a:cs typeface="Calibri"/>
                        </a:rPr>
                        <a:t> </a:t>
                      </a:r>
                      <a:r>
                        <a:rPr sz="1600" b="1" spc="-5" dirty="0">
                          <a:latin typeface="Calibri"/>
                          <a:cs typeface="Calibri"/>
                        </a:rPr>
                        <a:t>атауы</a:t>
                      </a:r>
                      <a:endParaRPr sz="1600" dirty="0">
                        <a:latin typeface="Calibri"/>
                        <a:cs typeface="Calibri"/>
                      </a:endParaRPr>
                    </a:p>
                  </a:txBody>
                  <a:tcPr marL="0" marR="0" marT="36195" marB="0">
                    <a:lnL w="12700">
                      <a:solidFill>
                        <a:srgbClr val="5B9BD4"/>
                      </a:solidFill>
                      <a:prstDash val="solid"/>
                    </a:lnL>
                    <a:lnR w="12700">
                      <a:solidFill>
                        <a:srgbClr val="5B9BD4"/>
                      </a:solidFill>
                      <a:prstDash val="solid"/>
                    </a:lnR>
                    <a:lnT w="12700">
                      <a:solidFill>
                        <a:srgbClr val="5B9BD4"/>
                      </a:solidFill>
                      <a:prstDash val="solid"/>
                    </a:lnT>
                    <a:lnB w="12700">
                      <a:solidFill>
                        <a:srgbClr val="5B9BD4"/>
                      </a:solidFill>
                      <a:prstDash val="solid"/>
                    </a:lnB>
                    <a:solidFill>
                      <a:srgbClr val="EAEEF7"/>
                    </a:solidFill>
                  </a:tcPr>
                </a:tc>
                <a:tc>
                  <a:txBody>
                    <a:bodyPr/>
                    <a:lstStyle/>
                    <a:p>
                      <a:pPr marL="92075" marR="542925">
                        <a:lnSpc>
                          <a:spcPct val="101200"/>
                        </a:lnSpc>
                        <a:spcBef>
                          <a:spcPts val="240"/>
                        </a:spcBef>
                      </a:pPr>
                      <a:r>
                        <a:rPr sz="1600" b="1" spc="-10" dirty="0">
                          <a:latin typeface="Calibri"/>
                          <a:cs typeface="Calibri"/>
                        </a:rPr>
                        <a:t>О</a:t>
                      </a:r>
                      <a:r>
                        <a:rPr sz="1600" b="1" dirty="0">
                          <a:latin typeface="Calibri"/>
                          <a:cs typeface="Calibri"/>
                        </a:rPr>
                        <a:t>қ</a:t>
                      </a:r>
                      <a:r>
                        <a:rPr sz="1600" b="1" spc="5" dirty="0">
                          <a:latin typeface="Calibri"/>
                          <a:cs typeface="Calibri"/>
                        </a:rPr>
                        <a:t>ы</a:t>
                      </a:r>
                      <a:r>
                        <a:rPr sz="1600" b="1" dirty="0">
                          <a:latin typeface="Calibri"/>
                          <a:cs typeface="Calibri"/>
                        </a:rPr>
                        <a:t>тыла</a:t>
                      </a:r>
                      <a:r>
                        <a:rPr sz="1600" b="1" spc="-10" dirty="0">
                          <a:latin typeface="Calibri"/>
                          <a:cs typeface="Calibri"/>
                        </a:rPr>
                        <a:t>т</a:t>
                      </a:r>
                      <a:r>
                        <a:rPr sz="1600" b="1" spc="5" dirty="0">
                          <a:latin typeface="Calibri"/>
                          <a:cs typeface="Calibri"/>
                        </a:rPr>
                        <a:t>ы</a:t>
                      </a:r>
                      <a:r>
                        <a:rPr sz="1600" b="1" dirty="0">
                          <a:latin typeface="Calibri"/>
                          <a:cs typeface="Calibri"/>
                        </a:rPr>
                        <a:t>н  пәндер</a:t>
                      </a:r>
                      <a:r>
                        <a:rPr sz="1600" b="1" spc="-90" dirty="0">
                          <a:latin typeface="Calibri"/>
                          <a:cs typeface="Calibri"/>
                        </a:rPr>
                        <a:t> </a:t>
                      </a:r>
                      <a:r>
                        <a:rPr sz="1600" b="1" dirty="0">
                          <a:latin typeface="Calibri"/>
                          <a:cs typeface="Calibri"/>
                        </a:rPr>
                        <a:t>саны</a:t>
                      </a:r>
                      <a:endParaRPr sz="1600">
                        <a:latin typeface="Calibri"/>
                        <a:cs typeface="Calibri"/>
                      </a:endParaRPr>
                    </a:p>
                  </a:txBody>
                  <a:tcPr marL="0" marR="0" marT="30480" marB="0">
                    <a:lnL w="12700">
                      <a:solidFill>
                        <a:srgbClr val="5B9BD4"/>
                      </a:solidFill>
                      <a:prstDash val="solid"/>
                    </a:lnL>
                    <a:lnR w="12700">
                      <a:solidFill>
                        <a:srgbClr val="5B9BD4"/>
                      </a:solidFill>
                      <a:prstDash val="solid"/>
                    </a:lnR>
                    <a:lnT w="12700">
                      <a:solidFill>
                        <a:srgbClr val="5B9BD4"/>
                      </a:solidFill>
                      <a:prstDash val="solid"/>
                    </a:lnT>
                    <a:lnB w="12700">
                      <a:solidFill>
                        <a:srgbClr val="5B9BD4"/>
                      </a:solidFill>
                      <a:prstDash val="solid"/>
                    </a:lnB>
                    <a:solidFill>
                      <a:srgbClr val="EAEEF7"/>
                    </a:solidFill>
                  </a:tcPr>
                </a:tc>
                <a:tc>
                  <a:txBody>
                    <a:bodyPr/>
                    <a:lstStyle/>
                    <a:p>
                      <a:pPr marL="92710">
                        <a:lnSpc>
                          <a:spcPct val="100000"/>
                        </a:lnSpc>
                        <a:spcBef>
                          <a:spcPts val="285"/>
                        </a:spcBef>
                      </a:pPr>
                      <a:r>
                        <a:rPr sz="1600" b="1" dirty="0">
                          <a:latin typeface="Calibri"/>
                          <a:cs typeface="Calibri"/>
                        </a:rPr>
                        <a:t>Оқу</a:t>
                      </a:r>
                      <a:r>
                        <a:rPr sz="1600" b="1" spc="-35" dirty="0">
                          <a:latin typeface="Calibri"/>
                          <a:cs typeface="Calibri"/>
                        </a:rPr>
                        <a:t> </a:t>
                      </a:r>
                      <a:r>
                        <a:rPr sz="1600" b="1" dirty="0">
                          <a:latin typeface="Calibri"/>
                          <a:cs typeface="Calibri"/>
                        </a:rPr>
                        <a:t>әдебиеті</a:t>
                      </a:r>
                      <a:endParaRPr sz="1600" dirty="0">
                        <a:latin typeface="Calibri"/>
                        <a:cs typeface="Calibri"/>
                      </a:endParaRPr>
                    </a:p>
                  </a:txBody>
                  <a:tcPr marL="0" marR="0" marT="36195" marB="0">
                    <a:lnL w="12700">
                      <a:solidFill>
                        <a:srgbClr val="5B9BD4"/>
                      </a:solidFill>
                      <a:prstDash val="solid"/>
                    </a:lnL>
                    <a:lnR w="12700">
                      <a:solidFill>
                        <a:srgbClr val="5B9BD4"/>
                      </a:solidFill>
                      <a:prstDash val="solid"/>
                    </a:lnR>
                    <a:lnT w="12700">
                      <a:solidFill>
                        <a:srgbClr val="5B9BD4"/>
                      </a:solidFill>
                      <a:prstDash val="solid"/>
                    </a:lnT>
                    <a:lnB w="12700">
                      <a:solidFill>
                        <a:srgbClr val="5B9BD4"/>
                      </a:solidFill>
                      <a:prstDash val="solid"/>
                    </a:lnB>
                    <a:solidFill>
                      <a:srgbClr val="EAEEF7"/>
                    </a:solidFill>
                  </a:tcPr>
                </a:tc>
                <a:tc>
                  <a:txBody>
                    <a:bodyPr/>
                    <a:lstStyle/>
                    <a:p>
                      <a:pPr marL="92710" marR="92710">
                        <a:lnSpc>
                          <a:spcPct val="101200"/>
                        </a:lnSpc>
                        <a:spcBef>
                          <a:spcPts val="240"/>
                        </a:spcBef>
                      </a:pPr>
                      <a:r>
                        <a:rPr sz="1600" b="1" dirty="0">
                          <a:latin typeface="Calibri"/>
                          <a:cs typeface="Calibri"/>
                        </a:rPr>
                        <a:t>Оқу </a:t>
                      </a:r>
                      <a:r>
                        <a:rPr sz="1600" b="1" spc="-5" dirty="0">
                          <a:latin typeface="Calibri"/>
                          <a:cs typeface="Calibri"/>
                        </a:rPr>
                        <a:t>әдістемелік </a:t>
                      </a:r>
                      <a:r>
                        <a:rPr sz="1600" b="1" dirty="0">
                          <a:latin typeface="Calibri"/>
                          <a:cs typeface="Calibri"/>
                        </a:rPr>
                        <a:t> </a:t>
                      </a:r>
                      <a:r>
                        <a:rPr sz="1600" b="1" spc="-10" dirty="0">
                          <a:latin typeface="Calibri"/>
                          <a:cs typeface="Calibri"/>
                        </a:rPr>
                        <a:t>ғ</a:t>
                      </a:r>
                      <a:r>
                        <a:rPr sz="1600" b="1" spc="5" dirty="0">
                          <a:latin typeface="Calibri"/>
                          <a:cs typeface="Calibri"/>
                        </a:rPr>
                        <a:t>ы</a:t>
                      </a:r>
                      <a:r>
                        <a:rPr sz="1600" b="1" spc="-10" dirty="0">
                          <a:latin typeface="Calibri"/>
                          <a:cs typeface="Calibri"/>
                        </a:rPr>
                        <a:t>л</a:t>
                      </a:r>
                      <a:r>
                        <a:rPr sz="1600" b="1" spc="5" dirty="0">
                          <a:latin typeface="Calibri"/>
                          <a:cs typeface="Calibri"/>
                        </a:rPr>
                        <a:t>ы</a:t>
                      </a:r>
                      <a:r>
                        <a:rPr sz="1600" b="1" dirty="0">
                          <a:latin typeface="Calibri"/>
                          <a:cs typeface="Calibri"/>
                        </a:rPr>
                        <a:t>ми</a:t>
                      </a:r>
                      <a:r>
                        <a:rPr sz="1600" b="1" spc="-60" dirty="0">
                          <a:latin typeface="Calibri"/>
                          <a:cs typeface="Calibri"/>
                        </a:rPr>
                        <a:t> </a:t>
                      </a:r>
                      <a:r>
                        <a:rPr sz="1600" b="1" dirty="0">
                          <a:latin typeface="Calibri"/>
                          <a:cs typeface="Calibri"/>
                        </a:rPr>
                        <a:t>ә</a:t>
                      </a:r>
                      <a:r>
                        <a:rPr sz="1600" b="1" spc="-25" dirty="0">
                          <a:latin typeface="Calibri"/>
                          <a:cs typeface="Calibri"/>
                        </a:rPr>
                        <a:t>д</a:t>
                      </a:r>
                      <a:r>
                        <a:rPr sz="1600" b="1" dirty="0">
                          <a:latin typeface="Calibri"/>
                          <a:cs typeface="Calibri"/>
                        </a:rPr>
                        <a:t>е</a:t>
                      </a:r>
                      <a:r>
                        <a:rPr sz="1600" b="1" spc="5" dirty="0">
                          <a:latin typeface="Calibri"/>
                          <a:cs typeface="Calibri"/>
                        </a:rPr>
                        <a:t>б</a:t>
                      </a:r>
                      <a:r>
                        <a:rPr sz="1600" b="1" spc="-10" dirty="0">
                          <a:latin typeface="Calibri"/>
                          <a:cs typeface="Calibri"/>
                        </a:rPr>
                        <a:t>и</a:t>
                      </a:r>
                      <a:r>
                        <a:rPr sz="1600" b="1" dirty="0">
                          <a:latin typeface="Calibri"/>
                          <a:cs typeface="Calibri"/>
                        </a:rPr>
                        <a:t>ет</a:t>
                      </a:r>
                      <a:endParaRPr sz="1600" dirty="0">
                        <a:latin typeface="Calibri"/>
                        <a:cs typeface="Calibri"/>
                      </a:endParaRPr>
                    </a:p>
                  </a:txBody>
                  <a:tcPr marL="0" marR="0" marT="30480" marB="0">
                    <a:lnL w="12700">
                      <a:solidFill>
                        <a:srgbClr val="5B9BD4"/>
                      </a:solidFill>
                      <a:prstDash val="solid"/>
                    </a:lnL>
                    <a:lnR w="12700">
                      <a:solidFill>
                        <a:srgbClr val="5B9BD4"/>
                      </a:solidFill>
                      <a:prstDash val="solid"/>
                    </a:lnR>
                    <a:lnT w="12700">
                      <a:solidFill>
                        <a:srgbClr val="5B9BD4"/>
                      </a:solidFill>
                      <a:prstDash val="solid"/>
                    </a:lnT>
                    <a:lnB w="12700">
                      <a:solidFill>
                        <a:srgbClr val="5B9BD4"/>
                      </a:solidFill>
                      <a:prstDash val="solid"/>
                    </a:lnB>
                    <a:solidFill>
                      <a:srgbClr val="EAEEF7"/>
                    </a:solidFill>
                  </a:tcPr>
                </a:tc>
                <a:tc>
                  <a:txBody>
                    <a:bodyPr/>
                    <a:lstStyle/>
                    <a:p>
                      <a:pPr marL="93345">
                        <a:lnSpc>
                          <a:spcPct val="100000"/>
                        </a:lnSpc>
                        <a:spcBef>
                          <a:spcPts val="265"/>
                        </a:spcBef>
                      </a:pPr>
                      <a:r>
                        <a:rPr sz="1600" b="1" spc="-5" dirty="0">
                          <a:latin typeface="Calibri"/>
                          <a:cs typeface="Calibri"/>
                        </a:rPr>
                        <a:t>Цифрлық</a:t>
                      </a:r>
                      <a:endParaRPr sz="1600">
                        <a:latin typeface="Calibri"/>
                        <a:cs typeface="Calibri"/>
                      </a:endParaRPr>
                    </a:p>
                    <a:p>
                      <a:pPr marL="93345">
                        <a:lnSpc>
                          <a:spcPct val="100000"/>
                        </a:lnSpc>
                      </a:pPr>
                      <a:r>
                        <a:rPr sz="1600" b="1" dirty="0">
                          <a:latin typeface="Calibri"/>
                          <a:cs typeface="Calibri"/>
                        </a:rPr>
                        <a:t>тасымалдағышт</a:t>
                      </a:r>
                      <a:endParaRPr sz="1600">
                        <a:latin typeface="Calibri"/>
                        <a:cs typeface="Calibri"/>
                      </a:endParaRPr>
                    </a:p>
                    <a:p>
                      <a:pPr marL="93345">
                        <a:lnSpc>
                          <a:spcPct val="100000"/>
                        </a:lnSpc>
                        <a:spcBef>
                          <a:spcPts val="25"/>
                        </a:spcBef>
                      </a:pPr>
                      <a:r>
                        <a:rPr sz="1600" b="1" dirty="0">
                          <a:latin typeface="Calibri"/>
                          <a:cs typeface="Calibri"/>
                        </a:rPr>
                        <a:t>ар</a:t>
                      </a:r>
                      <a:endParaRPr sz="1600">
                        <a:latin typeface="Calibri"/>
                        <a:cs typeface="Calibri"/>
                      </a:endParaRPr>
                    </a:p>
                  </a:txBody>
                  <a:tcPr marL="0" marR="0" marT="33655" marB="0">
                    <a:lnL w="12700">
                      <a:solidFill>
                        <a:srgbClr val="5B9BD4"/>
                      </a:solidFill>
                      <a:prstDash val="solid"/>
                    </a:lnL>
                    <a:lnR w="12700">
                      <a:solidFill>
                        <a:srgbClr val="5B9BD4"/>
                      </a:solidFill>
                      <a:prstDash val="solid"/>
                    </a:lnR>
                    <a:lnT w="12700">
                      <a:solidFill>
                        <a:srgbClr val="5B9BD4"/>
                      </a:solidFill>
                      <a:prstDash val="solid"/>
                    </a:lnT>
                    <a:lnB w="12700">
                      <a:solidFill>
                        <a:srgbClr val="5B9BD4"/>
                      </a:solidFill>
                      <a:prstDash val="solid"/>
                    </a:lnB>
                    <a:solidFill>
                      <a:srgbClr val="EAEEF7"/>
                    </a:solidFill>
                  </a:tcPr>
                </a:tc>
                <a:extLst>
                  <a:ext uri="{0D108BD9-81ED-4DB2-BD59-A6C34878D82A}">
                    <a16:rowId xmlns:a16="http://schemas.microsoft.com/office/drawing/2014/main" val="10000"/>
                  </a:ext>
                </a:extLst>
              </a:tr>
              <a:tr h="1310703">
                <a:tc>
                  <a:txBody>
                    <a:bodyPr/>
                    <a:lstStyle/>
                    <a:p>
                      <a:pPr marL="91440">
                        <a:lnSpc>
                          <a:spcPct val="100000"/>
                        </a:lnSpc>
                        <a:spcBef>
                          <a:spcPts val="340"/>
                        </a:spcBef>
                      </a:pPr>
                      <a:r>
                        <a:rPr sz="1600" spc="-5" dirty="0">
                          <a:solidFill>
                            <a:srgbClr val="001F5F"/>
                          </a:solidFill>
                          <a:latin typeface="Microsoft Sans Serif"/>
                          <a:cs typeface="Microsoft Sans Serif"/>
                        </a:rPr>
                        <a:t>6B01478</a:t>
                      </a:r>
                      <a:r>
                        <a:rPr sz="1600" spc="-30" dirty="0">
                          <a:solidFill>
                            <a:srgbClr val="001F5F"/>
                          </a:solidFill>
                          <a:latin typeface="Microsoft Sans Serif"/>
                          <a:cs typeface="Microsoft Sans Serif"/>
                        </a:rPr>
                        <a:t> </a:t>
                      </a:r>
                      <a:r>
                        <a:rPr sz="1600" dirty="0">
                          <a:solidFill>
                            <a:srgbClr val="001F5F"/>
                          </a:solidFill>
                          <a:latin typeface="Microsoft Sans Serif"/>
                          <a:cs typeface="Microsoft Sans Serif"/>
                        </a:rPr>
                        <a:t>-</a:t>
                      </a:r>
                      <a:endParaRPr sz="1600" dirty="0">
                        <a:latin typeface="Microsoft Sans Serif"/>
                        <a:cs typeface="Microsoft Sans Serif"/>
                      </a:endParaRPr>
                    </a:p>
                    <a:p>
                      <a:pPr marL="91440" marR="233679">
                        <a:lnSpc>
                          <a:spcPct val="99200"/>
                        </a:lnSpc>
                        <a:spcBef>
                          <a:spcPts val="15"/>
                        </a:spcBef>
                      </a:pPr>
                      <a:r>
                        <a:rPr sz="1600" spc="-40" dirty="0">
                          <a:solidFill>
                            <a:srgbClr val="001F5F"/>
                          </a:solidFill>
                          <a:latin typeface="Microsoft Sans Serif"/>
                          <a:cs typeface="Microsoft Sans Serif"/>
                        </a:rPr>
                        <a:t>КӨРКЕМ </a:t>
                      </a:r>
                      <a:r>
                        <a:rPr sz="1600" spc="-35" dirty="0">
                          <a:solidFill>
                            <a:srgbClr val="001F5F"/>
                          </a:solidFill>
                          <a:latin typeface="Microsoft Sans Serif"/>
                          <a:cs typeface="Microsoft Sans Serif"/>
                        </a:rPr>
                        <a:t> </a:t>
                      </a:r>
                      <a:r>
                        <a:rPr sz="1600" spc="5" dirty="0">
                          <a:solidFill>
                            <a:srgbClr val="001F5F"/>
                          </a:solidFill>
                          <a:latin typeface="Microsoft Sans Serif"/>
                          <a:cs typeface="Microsoft Sans Serif"/>
                        </a:rPr>
                        <a:t>Е</a:t>
                      </a:r>
                      <a:r>
                        <a:rPr sz="1600" spc="-10" dirty="0">
                          <a:solidFill>
                            <a:srgbClr val="001F5F"/>
                          </a:solidFill>
                          <a:latin typeface="Microsoft Sans Serif"/>
                          <a:cs typeface="Microsoft Sans Serif"/>
                        </a:rPr>
                        <a:t>Ң</a:t>
                      </a:r>
                      <a:r>
                        <a:rPr sz="1600" spc="-5" dirty="0">
                          <a:solidFill>
                            <a:srgbClr val="001F5F"/>
                          </a:solidFill>
                          <a:latin typeface="Microsoft Sans Serif"/>
                          <a:cs typeface="Microsoft Sans Serif"/>
                        </a:rPr>
                        <a:t>Б</a:t>
                      </a:r>
                      <a:r>
                        <a:rPr sz="1600" spc="10" dirty="0">
                          <a:solidFill>
                            <a:srgbClr val="001F5F"/>
                          </a:solidFill>
                          <a:latin typeface="Microsoft Sans Serif"/>
                          <a:cs typeface="Microsoft Sans Serif"/>
                        </a:rPr>
                        <a:t>Е</a:t>
                      </a:r>
                      <a:r>
                        <a:rPr sz="1600" dirty="0">
                          <a:solidFill>
                            <a:srgbClr val="001F5F"/>
                          </a:solidFill>
                          <a:latin typeface="Microsoft Sans Serif"/>
                          <a:cs typeface="Microsoft Sans Serif"/>
                        </a:rPr>
                        <a:t>К</a:t>
                      </a:r>
                      <a:r>
                        <a:rPr sz="1600" spc="-15" dirty="0">
                          <a:solidFill>
                            <a:srgbClr val="001F5F"/>
                          </a:solidFill>
                          <a:latin typeface="Microsoft Sans Serif"/>
                          <a:cs typeface="Microsoft Sans Serif"/>
                        </a:rPr>
                        <a:t> </a:t>
                      </a:r>
                      <a:r>
                        <a:rPr sz="1600" dirty="0">
                          <a:solidFill>
                            <a:srgbClr val="001F5F"/>
                          </a:solidFill>
                          <a:latin typeface="Microsoft Sans Serif"/>
                          <a:cs typeface="Microsoft Sans Serif"/>
                        </a:rPr>
                        <a:t>Ж</a:t>
                      </a:r>
                      <a:r>
                        <a:rPr sz="1600" spc="-10" dirty="0">
                          <a:solidFill>
                            <a:srgbClr val="001F5F"/>
                          </a:solidFill>
                          <a:latin typeface="Microsoft Sans Serif"/>
                          <a:cs typeface="Microsoft Sans Serif"/>
                        </a:rPr>
                        <a:t>ӘН</a:t>
                      </a:r>
                      <a:r>
                        <a:rPr sz="1600" dirty="0">
                          <a:solidFill>
                            <a:srgbClr val="001F5F"/>
                          </a:solidFill>
                          <a:latin typeface="Microsoft Sans Serif"/>
                          <a:cs typeface="Microsoft Sans Serif"/>
                        </a:rPr>
                        <a:t>Е  </a:t>
                      </a:r>
                      <a:r>
                        <a:rPr sz="1600" spc="-10" dirty="0">
                          <a:solidFill>
                            <a:srgbClr val="001F5F"/>
                          </a:solidFill>
                          <a:latin typeface="Microsoft Sans Serif"/>
                          <a:cs typeface="Microsoft Sans Serif"/>
                        </a:rPr>
                        <a:t>Г</a:t>
                      </a:r>
                      <a:r>
                        <a:rPr sz="1600" spc="-90" dirty="0">
                          <a:solidFill>
                            <a:srgbClr val="001F5F"/>
                          </a:solidFill>
                          <a:latin typeface="Microsoft Sans Serif"/>
                          <a:cs typeface="Microsoft Sans Serif"/>
                        </a:rPr>
                        <a:t>Р</a:t>
                      </a:r>
                      <a:r>
                        <a:rPr sz="1600" spc="-40" dirty="0">
                          <a:solidFill>
                            <a:srgbClr val="001F5F"/>
                          </a:solidFill>
                          <a:latin typeface="Microsoft Sans Serif"/>
                          <a:cs typeface="Microsoft Sans Serif"/>
                        </a:rPr>
                        <a:t>А</a:t>
                      </a:r>
                      <a:r>
                        <a:rPr sz="1600" spc="-5" dirty="0">
                          <a:solidFill>
                            <a:srgbClr val="001F5F"/>
                          </a:solidFill>
                          <a:latin typeface="Microsoft Sans Serif"/>
                          <a:cs typeface="Microsoft Sans Serif"/>
                        </a:rPr>
                        <a:t>ФИК</a:t>
                      </a:r>
                      <a:r>
                        <a:rPr sz="1600" spc="35" dirty="0">
                          <a:solidFill>
                            <a:srgbClr val="001F5F"/>
                          </a:solidFill>
                          <a:latin typeface="Microsoft Sans Serif"/>
                          <a:cs typeface="Microsoft Sans Serif"/>
                        </a:rPr>
                        <a:t>А</a:t>
                      </a:r>
                      <a:r>
                        <a:rPr sz="1600" spc="-5" dirty="0">
                          <a:solidFill>
                            <a:srgbClr val="001F5F"/>
                          </a:solidFill>
                          <a:latin typeface="Microsoft Sans Serif"/>
                          <a:cs typeface="Microsoft Sans Serif"/>
                        </a:rPr>
                        <a:t>ЛЫҚ  </a:t>
                      </a:r>
                      <a:r>
                        <a:rPr sz="1600" spc="-15" dirty="0">
                          <a:solidFill>
                            <a:srgbClr val="001F5F"/>
                          </a:solidFill>
                          <a:latin typeface="Microsoft Sans Serif"/>
                          <a:cs typeface="Microsoft Sans Serif"/>
                        </a:rPr>
                        <a:t>ЖОБАЛАУ</a:t>
                      </a:r>
                      <a:endParaRPr sz="1600" dirty="0">
                        <a:latin typeface="Microsoft Sans Serif"/>
                        <a:cs typeface="Microsoft Sans Serif"/>
                      </a:endParaRPr>
                    </a:p>
                  </a:txBody>
                  <a:tcPr marL="0" marR="0" marT="43180" marB="0">
                    <a:lnL w="12700">
                      <a:solidFill>
                        <a:srgbClr val="5B9BD4"/>
                      </a:solidFill>
                      <a:prstDash val="solid"/>
                    </a:lnL>
                    <a:lnR w="12700">
                      <a:solidFill>
                        <a:srgbClr val="5B9BD4"/>
                      </a:solidFill>
                      <a:prstDash val="solid"/>
                    </a:lnR>
                    <a:lnT w="12700">
                      <a:solidFill>
                        <a:srgbClr val="5B9BD4"/>
                      </a:solidFill>
                      <a:prstDash val="solid"/>
                    </a:lnT>
                    <a:lnB w="12700">
                      <a:solidFill>
                        <a:srgbClr val="5B9BD4"/>
                      </a:solidFill>
                      <a:prstDash val="solid"/>
                    </a:lnB>
                    <a:solidFill>
                      <a:srgbClr val="D2DEEE"/>
                    </a:solidFill>
                  </a:tcPr>
                </a:tc>
                <a:tc>
                  <a:txBody>
                    <a:bodyPr/>
                    <a:lstStyle/>
                    <a:p>
                      <a:pPr marL="92075">
                        <a:lnSpc>
                          <a:spcPct val="100000"/>
                        </a:lnSpc>
                        <a:spcBef>
                          <a:spcPts val="290"/>
                        </a:spcBef>
                      </a:pPr>
                      <a:r>
                        <a:rPr lang="kk-KZ" sz="1600" dirty="0">
                          <a:latin typeface="Calibri"/>
                          <a:cs typeface="Calibri"/>
                        </a:rPr>
                        <a:t>52</a:t>
                      </a:r>
                      <a:endParaRPr sz="1600" dirty="0">
                        <a:latin typeface="Calibri"/>
                        <a:cs typeface="Calibri"/>
                      </a:endParaRPr>
                    </a:p>
                  </a:txBody>
                  <a:tcPr marL="0" marR="0" marT="36830" marB="0">
                    <a:lnL w="12700">
                      <a:solidFill>
                        <a:srgbClr val="5B9BD4"/>
                      </a:solidFill>
                      <a:prstDash val="solid"/>
                    </a:lnL>
                    <a:lnR w="12700">
                      <a:solidFill>
                        <a:srgbClr val="5B9BD4"/>
                      </a:solidFill>
                      <a:prstDash val="solid"/>
                    </a:lnR>
                    <a:lnT w="12700">
                      <a:solidFill>
                        <a:srgbClr val="5B9BD4"/>
                      </a:solidFill>
                      <a:prstDash val="solid"/>
                    </a:lnT>
                    <a:lnB w="12700">
                      <a:solidFill>
                        <a:srgbClr val="5B9BD4"/>
                      </a:solidFill>
                      <a:prstDash val="solid"/>
                    </a:lnB>
                    <a:solidFill>
                      <a:srgbClr val="D2DEEE"/>
                    </a:solidFill>
                  </a:tcPr>
                </a:tc>
                <a:tc>
                  <a:txBody>
                    <a:bodyPr/>
                    <a:lstStyle/>
                    <a:p>
                      <a:pPr marL="92710">
                        <a:lnSpc>
                          <a:spcPct val="100000"/>
                        </a:lnSpc>
                        <a:spcBef>
                          <a:spcPts val="290"/>
                        </a:spcBef>
                      </a:pPr>
                      <a:r>
                        <a:rPr lang="kk-KZ" sz="1600" dirty="0">
                          <a:latin typeface="Calibri"/>
                          <a:cs typeface="Calibri"/>
                        </a:rPr>
                        <a:t>52</a:t>
                      </a:r>
                      <a:endParaRPr sz="1600" dirty="0">
                        <a:latin typeface="Calibri"/>
                        <a:cs typeface="Calibri"/>
                      </a:endParaRPr>
                    </a:p>
                  </a:txBody>
                  <a:tcPr marL="0" marR="0" marT="36830" marB="0">
                    <a:lnL w="12700">
                      <a:solidFill>
                        <a:srgbClr val="5B9BD4"/>
                      </a:solidFill>
                      <a:prstDash val="solid"/>
                    </a:lnL>
                    <a:lnR w="12700">
                      <a:solidFill>
                        <a:srgbClr val="5B9BD4"/>
                      </a:solidFill>
                      <a:prstDash val="solid"/>
                    </a:lnR>
                    <a:lnT w="12700">
                      <a:solidFill>
                        <a:srgbClr val="5B9BD4"/>
                      </a:solidFill>
                      <a:prstDash val="solid"/>
                    </a:lnT>
                    <a:lnB w="12700">
                      <a:solidFill>
                        <a:srgbClr val="5B9BD4"/>
                      </a:solidFill>
                      <a:prstDash val="solid"/>
                    </a:lnB>
                    <a:solidFill>
                      <a:srgbClr val="D2DEEE"/>
                    </a:solidFill>
                  </a:tcPr>
                </a:tc>
                <a:tc>
                  <a:txBody>
                    <a:bodyPr/>
                    <a:lstStyle/>
                    <a:p>
                      <a:pPr marL="92710">
                        <a:lnSpc>
                          <a:spcPct val="100000"/>
                        </a:lnSpc>
                        <a:spcBef>
                          <a:spcPts val="290"/>
                        </a:spcBef>
                      </a:pPr>
                      <a:r>
                        <a:rPr lang="kk-KZ" sz="1600" dirty="0">
                          <a:latin typeface="Calibri"/>
                          <a:cs typeface="Calibri"/>
                        </a:rPr>
                        <a:t>48</a:t>
                      </a:r>
                      <a:endParaRPr sz="1600" dirty="0">
                        <a:latin typeface="Calibri"/>
                        <a:cs typeface="Calibri"/>
                      </a:endParaRPr>
                    </a:p>
                  </a:txBody>
                  <a:tcPr marL="0" marR="0" marT="36830" marB="0">
                    <a:lnL w="12700">
                      <a:solidFill>
                        <a:srgbClr val="5B9BD4"/>
                      </a:solidFill>
                      <a:prstDash val="solid"/>
                    </a:lnL>
                    <a:lnR w="12700">
                      <a:solidFill>
                        <a:srgbClr val="5B9BD4"/>
                      </a:solidFill>
                      <a:prstDash val="solid"/>
                    </a:lnR>
                    <a:lnT w="12700">
                      <a:solidFill>
                        <a:srgbClr val="5B9BD4"/>
                      </a:solidFill>
                      <a:prstDash val="solid"/>
                    </a:lnT>
                    <a:lnB w="12700">
                      <a:solidFill>
                        <a:srgbClr val="5B9BD4"/>
                      </a:solidFill>
                      <a:prstDash val="solid"/>
                    </a:lnB>
                    <a:solidFill>
                      <a:srgbClr val="D2DEEE"/>
                    </a:solidFill>
                  </a:tcPr>
                </a:tc>
                <a:tc>
                  <a:txBody>
                    <a:bodyPr/>
                    <a:lstStyle/>
                    <a:p>
                      <a:pPr marL="93345">
                        <a:lnSpc>
                          <a:spcPct val="100000"/>
                        </a:lnSpc>
                        <a:spcBef>
                          <a:spcPts val="290"/>
                        </a:spcBef>
                      </a:pPr>
                      <a:r>
                        <a:rPr lang="kk-KZ" sz="1600" dirty="0">
                          <a:latin typeface="Calibri"/>
                          <a:cs typeface="Calibri"/>
                        </a:rPr>
                        <a:t>100</a:t>
                      </a:r>
                      <a:r>
                        <a:rPr lang="tr-TR" sz="1600" dirty="0">
                          <a:latin typeface="Calibri"/>
                          <a:cs typeface="Calibri"/>
                        </a:rPr>
                        <a:t>%</a:t>
                      </a:r>
                      <a:endParaRPr sz="1600" dirty="0">
                        <a:latin typeface="Calibri"/>
                        <a:cs typeface="Calibri"/>
                      </a:endParaRPr>
                    </a:p>
                  </a:txBody>
                  <a:tcPr marL="0" marR="0" marT="36830" marB="0">
                    <a:lnL w="12700">
                      <a:solidFill>
                        <a:srgbClr val="5B9BD4"/>
                      </a:solidFill>
                      <a:prstDash val="solid"/>
                    </a:lnL>
                    <a:lnR w="12700">
                      <a:solidFill>
                        <a:srgbClr val="5B9BD4"/>
                      </a:solidFill>
                      <a:prstDash val="solid"/>
                    </a:lnR>
                    <a:lnT w="12700">
                      <a:solidFill>
                        <a:srgbClr val="5B9BD4"/>
                      </a:solidFill>
                      <a:prstDash val="solid"/>
                    </a:lnT>
                    <a:lnB w="12700">
                      <a:solidFill>
                        <a:srgbClr val="5B9BD4"/>
                      </a:solidFill>
                      <a:prstDash val="solid"/>
                    </a:lnB>
                    <a:solidFill>
                      <a:srgbClr val="D2DEEE"/>
                    </a:solidFill>
                  </a:tcPr>
                </a:tc>
                <a:extLst>
                  <a:ext uri="{0D108BD9-81ED-4DB2-BD59-A6C34878D82A}">
                    <a16:rowId xmlns:a16="http://schemas.microsoft.com/office/drawing/2014/main" val="10001"/>
                  </a:ext>
                </a:extLst>
              </a:tr>
            </a:tbl>
          </a:graphicData>
        </a:graphic>
      </p:graphicFrame>
      <p:sp>
        <p:nvSpPr>
          <p:cNvPr id="9" name="object 9"/>
          <p:cNvSpPr txBox="1"/>
          <p:nvPr/>
        </p:nvSpPr>
        <p:spPr>
          <a:xfrm>
            <a:off x="4355719" y="1066801"/>
            <a:ext cx="2989580" cy="319959"/>
          </a:xfrm>
          <a:prstGeom prst="rect">
            <a:avLst/>
          </a:prstGeom>
        </p:spPr>
        <p:txBody>
          <a:bodyPr vert="horz" wrap="square" lIns="0" tIns="12065" rIns="0" bIns="0" rtlCol="0">
            <a:spAutoFit/>
          </a:bodyPr>
          <a:lstStyle/>
          <a:p>
            <a:pPr marL="12700">
              <a:lnSpc>
                <a:spcPct val="100000"/>
              </a:lnSpc>
              <a:spcBef>
                <a:spcPts val="95"/>
              </a:spcBef>
            </a:pPr>
            <a:r>
              <a:rPr sz="2000" b="1" spc="-10" dirty="0">
                <a:solidFill>
                  <a:srgbClr val="001F5F"/>
                </a:solidFill>
                <a:latin typeface="Calibri"/>
                <a:cs typeface="Calibri"/>
              </a:rPr>
              <a:t>202</a:t>
            </a:r>
            <a:r>
              <a:rPr lang="kk-KZ" sz="2000" b="1" spc="-10" dirty="0">
                <a:solidFill>
                  <a:srgbClr val="001F5F"/>
                </a:solidFill>
                <a:latin typeface="Calibri"/>
                <a:cs typeface="Calibri"/>
              </a:rPr>
              <a:t>4</a:t>
            </a:r>
            <a:r>
              <a:rPr sz="2000" b="1" spc="-10" dirty="0">
                <a:solidFill>
                  <a:srgbClr val="001F5F"/>
                </a:solidFill>
                <a:latin typeface="Calibri"/>
                <a:cs typeface="Calibri"/>
              </a:rPr>
              <a:t>-202</a:t>
            </a:r>
            <a:r>
              <a:rPr lang="kk-KZ" sz="2000" b="1" spc="-10" dirty="0">
                <a:solidFill>
                  <a:srgbClr val="001F5F"/>
                </a:solidFill>
                <a:latin typeface="Calibri"/>
                <a:cs typeface="Calibri"/>
              </a:rPr>
              <a:t>5</a:t>
            </a:r>
            <a:r>
              <a:rPr sz="2000" b="1" spc="30" dirty="0">
                <a:solidFill>
                  <a:srgbClr val="001F5F"/>
                </a:solidFill>
                <a:latin typeface="Calibri"/>
                <a:cs typeface="Calibri"/>
              </a:rPr>
              <a:t> </a:t>
            </a:r>
            <a:r>
              <a:rPr sz="2000" b="1" spc="-15" dirty="0">
                <a:solidFill>
                  <a:srgbClr val="001F5F"/>
                </a:solidFill>
                <a:latin typeface="Calibri"/>
                <a:cs typeface="Calibri"/>
              </a:rPr>
              <a:t>ОҚУ</a:t>
            </a:r>
            <a:r>
              <a:rPr sz="2000" b="1" spc="5" dirty="0">
                <a:solidFill>
                  <a:srgbClr val="001F5F"/>
                </a:solidFill>
                <a:latin typeface="Calibri"/>
                <a:cs typeface="Calibri"/>
              </a:rPr>
              <a:t> </a:t>
            </a:r>
            <a:r>
              <a:rPr sz="2000" b="1" spc="-15" dirty="0">
                <a:solidFill>
                  <a:srgbClr val="001F5F"/>
                </a:solidFill>
                <a:latin typeface="Calibri"/>
                <a:cs typeface="Calibri"/>
              </a:rPr>
              <a:t>ЖЫЛЫ</a:t>
            </a:r>
            <a:r>
              <a:rPr sz="2000" b="1" spc="35" dirty="0">
                <a:solidFill>
                  <a:srgbClr val="001F5F"/>
                </a:solidFill>
                <a:latin typeface="Calibri"/>
                <a:cs typeface="Calibri"/>
              </a:rPr>
              <a:t> </a:t>
            </a:r>
            <a:r>
              <a:rPr sz="1400" b="1" spc="-15" dirty="0">
                <a:solidFill>
                  <a:srgbClr val="001F5F"/>
                </a:solidFill>
                <a:latin typeface="Calibri"/>
                <a:cs typeface="Calibri"/>
              </a:rPr>
              <a:t>100</a:t>
            </a:r>
            <a:r>
              <a:rPr sz="1400" b="1" spc="20" dirty="0">
                <a:solidFill>
                  <a:srgbClr val="001F5F"/>
                </a:solidFill>
                <a:latin typeface="Calibri"/>
                <a:cs typeface="Calibri"/>
              </a:rPr>
              <a:t> </a:t>
            </a:r>
            <a:r>
              <a:rPr sz="1400" b="1" spc="-5" dirty="0">
                <a:solidFill>
                  <a:srgbClr val="001F5F"/>
                </a:solidFill>
                <a:latin typeface="Calibri"/>
                <a:cs typeface="Calibri"/>
              </a:rPr>
              <a:t>%</a:t>
            </a:r>
            <a:endParaRPr sz="1400" dirty="0">
              <a:latin typeface="Calibri"/>
              <a:cs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o"/>
          <p:cNvGraphicFramePr>
            <a:graphicFrameLocks noGrp="1"/>
          </p:cNvGraphicFramePr>
          <p:nvPr/>
        </p:nvGraphicFramePr>
        <p:xfrm>
          <a:off x="719404" y="1772817"/>
          <a:ext cx="10688736" cy="4136906"/>
        </p:xfrm>
        <a:graphic>
          <a:graphicData uri="http://schemas.openxmlformats.org/drawingml/2006/table">
            <a:tbl>
              <a:tblPr>
                <a:tableStyleId>{69C7853C-536D-4A76-A0AE-DD22124D55A5}</a:tableStyleId>
              </a:tblPr>
              <a:tblGrid>
                <a:gridCol w="344324">
                  <a:extLst>
                    <a:ext uri="{9D8B030D-6E8A-4147-A177-3AD203B41FA5}">
                      <a16:colId xmlns:a16="http://schemas.microsoft.com/office/drawing/2014/main" val="20000"/>
                    </a:ext>
                  </a:extLst>
                </a:gridCol>
                <a:gridCol w="1463929">
                  <a:extLst>
                    <a:ext uri="{9D8B030D-6E8A-4147-A177-3AD203B41FA5}">
                      <a16:colId xmlns:a16="http://schemas.microsoft.com/office/drawing/2014/main" val="20001"/>
                    </a:ext>
                  </a:extLst>
                </a:gridCol>
                <a:gridCol w="976056">
                  <a:extLst>
                    <a:ext uri="{9D8B030D-6E8A-4147-A177-3AD203B41FA5}">
                      <a16:colId xmlns:a16="http://schemas.microsoft.com/office/drawing/2014/main" val="20002"/>
                    </a:ext>
                  </a:extLst>
                </a:gridCol>
                <a:gridCol w="777869">
                  <a:extLst>
                    <a:ext uri="{9D8B030D-6E8A-4147-A177-3AD203B41FA5}">
                      <a16:colId xmlns:a16="http://schemas.microsoft.com/office/drawing/2014/main" val="20003"/>
                    </a:ext>
                  </a:extLst>
                </a:gridCol>
                <a:gridCol w="1015353">
                  <a:extLst>
                    <a:ext uri="{9D8B030D-6E8A-4147-A177-3AD203B41FA5}">
                      <a16:colId xmlns:a16="http://schemas.microsoft.com/office/drawing/2014/main" val="20004"/>
                    </a:ext>
                  </a:extLst>
                </a:gridCol>
                <a:gridCol w="3228132">
                  <a:extLst>
                    <a:ext uri="{9D8B030D-6E8A-4147-A177-3AD203B41FA5}">
                      <a16:colId xmlns:a16="http://schemas.microsoft.com/office/drawing/2014/main" val="20005"/>
                    </a:ext>
                  </a:extLst>
                </a:gridCol>
                <a:gridCol w="2883073">
                  <a:extLst>
                    <a:ext uri="{9D8B030D-6E8A-4147-A177-3AD203B41FA5}">
                      <a16:colId xmlns:a16="http://schemas.microsoft.com/office/drawing/2014/main" val="20006"/>
                    </a:ext>
                  </a:extLst>
                </a:gridCol>
              </a:tblGrid>
              <a:tr h="500442">
                <a:tc>
                  <a:txBody>
                    <a:bodyPr/>
                    <a:lstStyle/>
                    <a:p>
                      <a:pPr algn="ctr">
                        <a:lnSpc>
                          <a:spcPct val="115000"/>
                        </a:lnSpc>
                        <a:spcAft>
                          <a:spcPts val="0"/>
                        </a:spcAft>
                      </a:pPr>
                      <a:endParaRPr lang="ru-RU" sz="1050" dirty="0">
                        <a:solidFill>
                          <a:srgbClr val="000000"/>
                        </a:solidFill>
                        <a:latin typeface="Times New Roman"/>
                        <a:ea typeface="Times New Roman"/>
                        <a:cs typeface="Times New Roman"/>
                      </a:endParaRPr>
                    </a:p>
                  </a:txBody>
                  <a:tcPr marL="60269" marR="60269" marT="0" marB="0"/>
                </a:tc>
                <a:tc>
                  <a:txBody>
                    <a:bodyPr/>
                    <a:lstStyle/>
                    <a:p>
                      <a:pPr algn="ctr">
                        <a:lnSpc>
                          <a:spcPct val="115000"/>
                        </a:lnSpc>
                        <a:spcAft>
                          <a:spcPts val="0"/>
                        </a:spcAft>
                      </a:pPr>
                      <a:r>
                        <a:rPr lang="ru-RU" sz="1050" dirty="0"/>
                        <a:t>8/Тәукехан даңғылы, 278</a:t>
                      </a:r>
                      <a:endParaRPr lang="en-US" sz="1050" dirty="0">
                        <a:latin typeface="Calibri"/>
                        <a:ea typeface="Calibri"/>
                        <a:cs typeface="Times New Roman"/>
                      </a:endParaRPr>
                    </a:p>
                  </a:txBody>
                  <a:tcPr marL="60269" marR="60269" marT="0" marB="0" anchor="ctr"/>
                </a:tc>
                <a:tc>
                  <a:txBody>
                    <a:bodyPr/>
                    <a:lstStyle/>
                    <a:p>
                      <a:pPr algn="ctr">
                        <a:lnSpc>
                          <a:spcPct val="115000"/>
                        </a:lnSpc>
                        <a:spcAft>
                          <a:spcPts val="0"/>
                        </a:spcAft>
                      </a:pPr>
                      <a:r>
                        <a:rPr lang="ru-RU" sz="1050"/>
                        <a:t>103</a:t>
                      </a:r>
                      <a:endParaRPr lang="en-US" sz="1050">
                        <a:latin typeface="Calibri"/>
                        <a:ea typeface="Calibri"/>
                        <a:cs typeface="Times New Roman"/>
                      </a:endParaRPr>
                    </a:p>
                  </a:txBody>
                  <a:tcPr marL="60269" marR="60269" marT="0" marB="0" anchor="ctr"/>
                </a:tc>
                <a:tc>
                  <a:txBody>
                    <a:bodyPr/>
                    <a:lstStyle/>
                    <a:p>
                      <a:pPr algn="ctr">
                        <a:lnSpc>
                          <a:spcPct val="115000"/>
                        </a:lnSpc>
                        <a:spcAft>
                          <a:spcPts val="0"/>
                        </a:spcAft>
                      </a:pPr>
                      <a:r>
                        <a:rPr lang="ru-RU" sz="1050"/>
                        <a:t>32,5</a:t>
                      </a:r>
                      <a:endParaRPr lang="en-US" sz="1050">
                        <a:latin typeface="Calibri"/>
                        <a:ea typeface="Calibri"/>
                        <a:cs typeface="Times New Roman"/>
                      </a:endParaRPr>
                    </a:p>
                  </a:txBody>
                  <a:tcPr marL="60269" marR="60269" marT="0" marB="0" anchor="ctr"/>
                </a:tc>
                <a:tc>
                  <a:txBody>
                    <a:bodyPr/>
                    <a:lstStyle/>
                    <a:p>
                      <a:pPr algn="ctr">
                        <a:lnSpc>
                          <a:spcPct val="115000"/>
                        </a:lnSpc>
                        <a:spcAft>
                          <a:spcPts val="0"/>
                        </a:spcAft>
                      </a:pPr>
                      <a:r>
                        <a:rPr lang="kk-KZ" sz="1050"/>
                        <a:t>12</a:t>
                      </a:r>
                      <a:endParaRPr lang="en-US" sz="1050">
                        <a:latin typeface="Calibri"/>
                        <a:ea typeface="Calibri"/>
                        <a:cs typeface="Times New Roman"/>
                      </a:endParaRPr>
                    </a:p>
                  </a:txBody>
                  <a:tcPr marL="60269" marR="60269" marT="0" marB="0" anchor="ctr"/>
                </a:tc>
                <a:tc>
                  <a:txBody>
                    <a:bodyPr/>
                    <a:lstStyle/>
                    <a:p>
                      <a:pPr>
                        <a:lnSpc>
                          <a:spcPct val="115000"/>
                        </a:lnSpc>
                        <a:spcAft>
                          <a:spcPts val="0"/>
                        </a:spcAft>
                      </a:pPr>
                      <a:r>
                        <a:rPr lang="ru-RU" sz="1050"/>
                        <a:t>Тігін шеберханасы </a:t>
                      </a:r>
                      <a:endParaRPr lang="en-US" sz="1050">
                        <a:latin typeface="Calibri"/>
                        <a:ea typeface="Calibri"/>
                        <a:cs typeface="Times New Roman"/>
                      </a:endParaRPr>
                    </a:p>
                  </a:txBody>
                  <a:tcPr marL="60269" marR="60269" marT="0" marB="0" anchor="ctr"/>
                </a:tc>
                <a:tc>
                  <a:txBody>
                    <a:bodyPr/>
                    <a:lstStyle/>
                    <a:p>
                      <a:pPr>
                        <a:lnSpc>
                          <a:spcPct val="115000"/>
                        </a:lnSpc>
                        <a:spcAft>
                          <a:spcPts val="0"/>
                        </a:spcAft>
                      </a:pPr>
                      <a:r>
                        <a:rPr lang="ru-RU" sz="1050"/>
                        <a:t> 7 тігін машинасы, </a:t>
                      </a:r>
                      <a:r>
                        <a:rPr lang="kk-KZ" sz="1050"/>
                        <a:t>2 тоқыма станогы</a:t>
                      </a:r>
                      <a:endParaRPr lang="en-US" sz="1050">
                        <a:latin typeface="Calibri"/>
                        <a:ea typeface="Calibri"/>
                        <a:cs typeface="Times New Roman"/>
                      </a:endParaRPr>
                    </a:p>
                  </a:txBody>
                  <a:tcPr marL="60269" marR="60269" marT="0" marB="0" anchor="ctr"/>
                </a:tc>
                <a:extLst>
                  <a:ext uri="{0D108BD9-81ED-4DB2-BD59-A6C34878D82A}">
                    <a16:rowId xmlns:a16="http://schemas.microsoft.com/office/drawing/2014/main" val="10000"/>
                  </a:ext>
                </a:extLst>
              </a:tr>
              <a:tr h="127068">
                <a:tc>
                  <a:txBody>
                    <a:bodyPr/>
                    <a:lstStyle/>
                    <a:p>
                      <a:pPr algn="ctr">
                        <a:lnSpc>
                          <a:spcPct val="115000"/>
                        </a:lnSpc>
                        <a:spcAft>
                          <a:spcPts val="1000"/>
                        </a:spcAft>
                      </a:pPr>
                      <a:r>
                        <a:rPr lang="ru-RU" sz="1050"/>
                        <a:t>1</a:t>
                      </a:r>
                      <a:endParaRPr lang="en-US" sz="1050">
                        <a:latin typeface="Calibri"/>
                        <a:ea typeface="Calibri"/>
                        <a:cs typeface="Times New Roman"/>
                      </a:endParaRPr>
                    </a:p>
                  </a:txBody>
                  <a:tcPr marL="60269" marR="60269" marT="0" marB="0"/>
                </a:tc>
                <a:tc>
                  <a:txBody>
                    <a:bodyPr/>
                    <a:lstStyle/>
                    <a:p>
                      <a:pPr algn="ctr">
                        <a:lnSpc>
                          <a:spcPct val="115000"/>
                        </a:lnSpc>
                        <a:spcAft>
                          <a:spcPts val="1000"/>
                        </a:spcAft>
                      </a:pPr>
                      <a:r>
                        <a:rPr lang="ru-RU" sz="1050"/>
                        <a:t>8</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ru-RU" sz="1050"/>
                        <a:t>104</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ru-RU" sz="1050"/>
                        <a:t>30,7</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kk-KZ" sz="1050"/>
                        <a:t>12</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ru-RU" sz="1050"/>
                        <a:t>Ұлттық қолөнер шеберханасы</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ru-RU" sz="1050"/>
                        <a:t>маркерлі тақта</a:t>
                      </a:r>
                      <a:endParaRPr lang="en-US" sz="1050">
                        <a:latin typeface="Calibri"/>
                        <a:ea typeface="Calibri"/>
                        <a:cs typeface="Times New Roman"/>
                      </a:endParaRPr>
                    </a:p>
                  </a:txBody>
                  <a:tcPr marL="60269" marR="60269" marT="0" marB="0" anchor="ctr"/>
                </a:tc>
                <a:extLst>
                  <a:ext uri="{0D108BD9-81ED-4DB2-BD59-A6C34878D82A}">
                    <a16:rowId xmlns:a16="http://schemas.microsoft.com/office/drawing/2014/main" val="10001"/>
                  </a:ext>
                </a:extLst>
              </a:tr>
              <a:tr h="127068">
                <a:tc>
                  <a:txBody>
                    <a:bodyPr/>
                    <a:lstStyle/>
                    <a:p>
                      <a:pPr algn="ctr">
                        <a:lnSpc>
                          <a:spcPct val="115000"/>
                        </a:lnSpc>
                        <a:spcAft>
                          <a:spcPts val="1000"/>
                        </a:spcAft>
                      </a:pPr>
                      <a:r>
                        <a:rPr lang="kk-KZ" sz="1050"/>
                        <a:t>2</a:t>
                      </a:r>
                      <a:endParaRPr lang="en-US" sz="1050">
                        <a:latin typeface="Calibri"/>
                        <a:ea typeface="Calibri"/>
                        <a:cs typeface="Times New Roman"/>
                      </a:endParaRPr>
                    </a:p>
                  </a:txBody>
                  <a:tcPr marL="60269" marR="60269" marT="0" marB="0"/>
                </a:tc>
                <a:tc>
                  <a:txBody>
                    <a:bodyPr/>
                    <a:lstStyle/>
                    <a:p>
                      <a:pPr algn="ctr">
                        <a:lnSpc>
                          <a:spcPct val="115000"/>
                        </a:lnSpc>
                        <a:spcAft>
                          <a:spcPts val="1000"/>
                        </a:spcAft>
                      </a:pPr>
                      <a:r>
                        <a:rPr lang="ru-RU" sz="1050"/>
                        <a:t>8</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ru-RU" sz="1050"/>
                        <a:t>106</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ru-RU" sz="1050"/>
                        <a:t>33,0</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kk-KZ" sz="1050"/>
                        <a:t>12</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kk-KZ" sz="1050"/>
                        <a:t>Сурет шеберханасы</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kk-KZ" sz="1050"/>
                        <a:t>Сурет</a:t>
                      </a:r>
                      <a:r>
                        <a:rPr lang="ru-RU" sz="1050"/>
                        <a:t> пәніне жабдықталған</a:t>
                      </a:r>
                      <a:endParaRPr lang="en-US" sz="1050">
                        <a:latin typeface="Calibri"/>
                        <a:ea typeface="Calibri"/>
                        <a:cs typeface="Times New Roman"/>
                      </a:endParaRPr>
                    </a:p>
                  </a:txBody>
                  <a:tcPr marL="60269" marR="60269" marT="0" marB="0" anchor="ctr"/>
                </a:tc>
                <a:extLst>
                  <a:ext uri="{0D108BD9-81ED-4DB2-BD59-A6C34878D82A}">
                    <a16:rowId xmlns:a16="http://schemas.microsoft.com/office/drawing/2014/main" val="10002"/>
                  </a:ext>
                </a:extLst>
              </a:tr>
              <a:tr h="164067">
                <a:tc>
                  <a:txBody>
                    <a:bodyPr/>
                    <a:lstStyle/>
                    <a:p>
                      <a:pPr algn="ctr">
                        <a:lnSpc>
                          <a:spcPct val="115000"/>
                        </a:lnSpc>
                        <a:spcAft>
                          <a:spcPts val="1000"/>
                        </a:spcAft>
                      </a:pPr>
                      <a:r>
                        <a:rPr lang="ru-RU" sz="1050"/>
                        <a:t>3</a:t>
                      </a:r>
                      <a:endParaRPr lang="en-US" sz="1050">
                        <a:latin typeface="Calibri"/>
                        <a:ea typeface="Calibri"/>
                        <a:cs typeface="Times New Roman"/>
                      </a:endParaRPr>
                    </a:p>
                  </a:txBody>
                  <a:tcPr marL="60269" marR="60269" marT="0" marB="0"/>
                </a:tc>
                <a:tc>
                  <a:txBody>
                    <a:bodyPr/>
                    <a:lstStyle/>
                    <a:p>
                      <a:pPr algn="ctr">
                        <a:lnSpc>
                          <a:spcPct val="115000"/>
                        </a:lnSpc>
                        <a:spcAft>
                          <a:spcPts val="1000"/>
                        </a:spcAft>
                      </a:pPr>
                      <a:r>
                        <a:rPr lang="ru-RU" sz="1050"/>
                        <a:t>8</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ru-RU" sz="1050"/>
                        <a:t>107</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ru-RU" sz="1050"/>
                        <a:t>33,9</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kk-KZ" sz="1050"/>
                        <a:t>12</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kk-KZ" sz="1050"/>
                        <a:t>Өнер тарихы дәрісханасы</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ru-RU" sz="1050"/>
                        <a:t>маркерлі тақта</a:t>
                      </a:r>
                      <a:endParaRPr lang="en-US" sz="1050">
                        <a:latin typeface="Calibri"/>
                        <a:ea typeface="Calibri"/>
                        <a:cs typeface="Times New Roman"/>
                      </a:endParaRPr>
                    </a:p>
                  </a:txBody>
                  <a:tcPr marL="60269" marR="60269" marT="0" marB="0" anchor="ctr"/>
                </a:tc>
                <a:extLst>
                  <a:ext uri="{0D108BD9-81ED-4DB2-BD59-A6C34878D82A}">
                    <a16:rowId xmlns:a16="http://schemas.microsoft.com/office/drawing/2014/main" val="10003"/>
                  </a:ext>
                </a:extLst>
              </a:tr>
              <a:tr h="127068">
                <a:tc>
                  <a:txBody>
                    <a:bodyPr/>
                    <a:lstStyle/>
                    <a:p>
                      <a:pPr algn="ctr">
                        <a:lnSpc>
                          <a:spcPct val="115000"/>
                        </a:lnSpc>
                        <a:spcAft>
                          <a:spcPts val="1000"/>
                        </a:spcAft>
                      </a:pPr>
                      <a:r>
                        <a:rPr lang="kk-KZ" sz="1050"/>
                        <a:t>4</a:t>
                      </a:r>
                      <a:endParaRPr lang="en-US" sz="1050">
                        <a:latin typeface="Calibri"/>
                        <a:ea typeface="Calibri"/>
                        <a:cs typeface="Times New Roman"/>
                      </a:endParaRPr>
                    </a:p>
                  </a:txBody>
                  <a:tcPr marL="60269" marR="60269" marT="0" marB="0"/>
                </a:tc>
                <a:tc>
                  <a:txBody>
                    <a:bodyPr/>
                    <a:lstStyle/>
                    <a:p>
                      <a:pPr algn="ctr">
                        <a:lnSpc>
                          <a:spcPct val="115000"/>
                        </a:lnSpc>
                        <a:spcAft>
                          <a:spcPts val="1000"/>
                        </a:spcAft>
                      </a:pPr>
                      <a:r>
                        <a:rPr lang="ru-RU" sz="1050"/>
                        <a:t>8</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ru-RU" sz="1050"/>
                        <a:t>108</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ru-RU" sz="1050"/>
                        <a:t>64</a:t>
                      </a:r>
                      <a:r>
                        <a:rPr lang="kk-KZ" sz="1050"/>
                        <a:t>,9</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kk-KZ" sz="1050"/>
                        <a:t>30</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kk-KZ" sz="1050"/>
                        <a:t>Дәстүрлі тоқыма шеберханасы</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ru-RU" sz="1050"/>
                        <a:t>4 тоқыма станогы</a:t>
                      </a:r>
                      <a:endParaRPr lang="en-US" sz="1050">
                        <a:latin typeface="Calibri"/>
                        <a:ea typeface="Calibri"/>
                        <a:cs typeface="Times New Roman"/>
                      </a:endParaRPr>
                    </a:p>
                  </a:txBody>
                  <a:tcPr marL="60269" marR="60269" marT="0" marB="0" anchor="ctr"/>
                </a:tc>
                <a:extLst>
                  <a:ext uri="{0D108BD9-81ED-4DB2-BD59-A6C34878D82A}">
                    <a16:rowId xmlns:a16="http://schemas.microsoft.com/office/drawing/2014/main" val="10004"/>
                  </a:ext>
                </a:extLst>
              </a:tr>
              <a:tr h="254136">
                <a:tc>
                  <a:txBody>
                    <a:bodyPr/>
                    <a:lstStyle/>
                    <a:p>
                      <a:pPr algn="ctr">
                        <a:lnSpc>
                          <a:spcPct val="115000"/>
                        </a:lnSpc>
                        <a:spcAft>
                          <a:spcPts val="1000"/>
                        </a:spcAft>
                      </a:pPr>
                      <a:r>
                        <a:rPr lang="ru-RU" sz="1050"/>
                        <a:t>5</a:t>
                      </a:r>
                      <a:endParaRPr lang="en-US" sz="1050">
                        <a:latin typeface="Calibri"/>
                        <a:ea typeface="Calibri"/>
                        <a:cs typeface="Times New Roman"/>
                      </a:endParaRPr>
                    </a:p>
                  </a:txBody>
                  <a:tcPr marL="60269" marR="60269" marT="0" marB="0"/>
                </a:tc>
                <a:tc>
                  <a:txBody>
                    <a:bodyPr/>
                    <a:lstStyle/>
                    <a:p>
                      <a:pPr algn="ctr">
                        <a:lnSpc>
                          <a:spcPct val="115000"/>
                        </a:lnSpc>
                        <a:spcAft>
                          <a:spcPts val="1000"/>
                        </a:spcAft>
                      </a:pPr>
                      <a:r>
                        <a:rPr lang="ru-RU" sz="1050"/>
                        <a:t>8</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ru-RU" sz="1050"/>
                        <a:t>201</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en-US" sz="1050"/>
                        <a:t>32</a:t>
                      </a:r>
                      <a:r>
                        <a:rPr lang="kk-KZ" sz="1050"/>
                        <a:t>,</a:t>
                      </a:r>
                      <a:r>
                        <a:rPr lang="en-US" sz="1050"/>
                        <a:t>5</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kk-KZ" sz="1050"/>
                        <a:t>12</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kk-KZ" sz="1050"/>
                        <a:t>Кескіндеме шеберханасы</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kk-KZ" sz="1050"/>
                        <a:t>Сурет </a:t>
                      </a:r>
                      <a:r>
                        <a:rPr lang="ru-RU" sz="1050"/>
                        <a:t>салуға жабдықталған; маркерлі тақта </a:t>
                      </a:r>
                      <a:endParaRPr lang="en-US" sz="1050">
                        <a:latin typeface="Calibri"/>
                        <a:ea typeface="Calibri"/>
                        <a:cs typeface="Times New Roman"/>
                      </a:endParaRPr>
                    </a:p>
                  </a:txBody>
                  <a:tcPr marL="60269" marR="60269" marT="0" marB="0" anchor="ctr"/>
                </a:tc>
                <a:extLst>
                  <a:ext uri="{0D108BD9-81ED-4DB2-BD59-A6C34878D82A}">
                    <a16:rowId xmlns:a16="http://schemas.microsoft.com/office/drawing/2014/main" val="10005"/>
                  </a:ext>
                </a:extLst>
              </a:tr>
              <a:tr h="127068">
                <a:tc>
                  <a:txBody>
                    <a:bodyPr/>
                    <a:lstStyle/>
                    <a:p>
                      <a:pPr algn="ctr">
                        <a:lnSpc>
                          <a:spcPct val="115000"/>
                        </a:lnSpc>
                        <a:spcAft>
                          <a:spcPts val="1000"/>
                        </a:spcAft>
                      </a:pPr>
                      <a:r>
                        <a:rPr lang="ru-RU" sz="1050"/>
                        <a:t>6</a:t>
                      </a:r>
                      <a:endParaRPr lang="en-US" sz="1050">
                        <a:latin typeface="Calibri"/>
                        <a:ea typeface="Calibri"/>
                        <a:cs typeface="Times New Roman"/>
                      </a:endParaRPr>
                    </a:p>
                  </a:txBody>
                  <a:tcPr marL="60269" marR="60269" marT="0" marB="0"/>
                </a:tc>
                <a:tc>
                  <a:txBody>
                    <a:bodyPr/>
                    <a:lstStyle/>
                    <a:p>
                      <a:pPr algn="ctr">
                        <a:lnSpc>
                          <a:spcPct val="115000"/>
                        </a:lnSpc>
                        <a:spcAft>
                          <a:spcPts val="1000"/>
                        </a:spcAft>
                      </a:pPr>
                      <a:r>
                        <a:rPr lang="ru-RU" sz="1050"/>
                        <a:t>8</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ru-RU" sz="1050" dirty="0"/>
                        <a:t>202</a:t>
                      </a:r>
                      <a:endParaRPr lang="en-US" sz="1050" dirty="0">
                        <a:latin typeface="Calibri"/>
                        <a:ea typeface="Calibri"/>
                        <a:cs typeface="Times New Roman"/>
                      </a:endParaRPr>
                    </a:p>
                  </a:txBody>
                  <a:tcPr marL="60269" marR="60269" marT="0" marB="0" anchor="ctr"/>
                </a:tc>
                <a:tc>
                  <a:txBody>
                    <a:bodyPr/>
                    <a:lstStyle/>
                    <a:p>
                      <a:pPr algn="ctr">
                        <a:lnSpc>
                          <a:spcPct val="115000"/>
                        </a:lnSpc>
                        <a:spcAft>
                          <a:spcPts val="1000"/>
                        </a:spcAft>
                      </a:pPr>
                      <a:r>
                        <a:rPr lang="en-US" sz="1050"/>
                        <a:t>31,9</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kk-KZ" sz="1050"/>
                        <a:t>12</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kk-KZ" sz="1050"/>
                        <a:t>Бейнелеу өнері тарихы дәрісханасы</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ru-RU" sz="1050"/>
                        <a:t>Интерактивті тақта</a:t>
                      </a:r>
                      <a:endParaRPr lang="en-US" sz="1050">
                        <a:latin typeface="Calibri"/>
                        <a:ea typeface="Calibri"/>
                        <a:cs typeface="Times New Roman"/>
                      </a:endParaRPr>
                    </a:p>
                  </a:txBody>
                  <a:tcPr marL="60269" marR="60269" marT="0" marB="0" anchor="ctr"/>
                </a:tc>
                <a:extLst>
                  <a:ext uri="{0D108BD9-81ED-4DB2-BD59-A6C34878D82A}">
                    <a16:rowId xmlns:a16="http://schemas.microsoft.com/office/drawing/2014/main" val="10006"/>
                  </a:ext>
                </a:extLst>
              </a:tr>
              <a:tr h="127068">
                <a:tc>
                  <a:txBody>
                    <a:bodyPr/>
                    <a:lstStyle/>
                    <a:p>
                      <a:pPr algn="ctr">
                        <a:lnSpc>
                          <a:spcPct val="115000"/>
                        </a:lnSpc>
                        <a:spcAft>
                          <a:spcPts val="1000"/>
                        </a:spcAft>
                      </a:pPr>
                      <a:r>
                        <a:rPr lang="ru-RU" sz="1050"/>
                        <a:t>7</a:t>
                      </a:r>
                      <a:endParaRPr lang="en-US" sz="1050">
                        <a:latin typeface="Calibri"/>
                        <a:ea typeface="Calibri"/>
                        <a:cs typeface="Times New Roman"/>
                      </a:endParaRPr>
                    </a:p>
                  </a:txBody>
                  <a:tcPr marL="60269" marR="60269" marT="0" marB="0"/>
                </a:tc>
                <a:tc>
                  <a:txBody>
                    <a:bodyPr/>
                    <a:lstStyle/>
                    <a:p>
                      <a:pPr algn="ctr">
                        <a:lnSpc>
                          <a:spcPct val="115000"/>
                        </a:lnSpc>
                        <a:spcAft>
                          <a:spcPts val="1000"/>
                        </a:spcAft>
                      </a:pPr>
                      <a:r>
                        <a:rPr lang="ru-RU" sz="1050"/>
                        <a:t>8</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ru-RU" sz="1050"/>
                        <a:t>203</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kk-KZ" sz="1050"/>
                        <a:t>31,3</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kk-KZ" sz="1050"/>
                        <a:t>12</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kk-KZ" sz="1050"/>
                        <a:t>Киімді дайындау технологиясы дәрісханасы</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kk-KZ" sz="1050"/>
                        <a:t>2</a:t>
                      </a:r>
                      <a:r>
                        <a:rPr lang="ru-RU" sz="1050"/>
                        <a:t>тігін машинасы  маркерлі тақта</a:t>
                      </a:r>
                      <a:endParaRPr lang="en-US" sz="1050">
                        <a:latin typeface="Calibri"/>
                        <a:ea typeface="Calibri"/>
                        <a:cs typeface="Times New Roman"/>
                      </a:endParaRPr>
                    </a:p>
                  </a:txBody>
                  <a:tcPr marL="60269" marR="60269" marT="0" marB="0" anchor="ctr"/>
                </a:tc>
                <a:extLst>
                  <a:ext uri="{0D108BD9-81ED-4DB2-BD59-A6C34878D82A}">
                    <a16:rowId xmlns:a16="http://schemas.microsoft.com/office/drawing/2014/main" val="10007"/>
                  </a:ext>
                </a:extLst>
              </a:tr>
              <a:tr h="127068">
                <a:tc>
                  <a:txBody>
                    <a:bodyPr/>
                    <a:lstStyle/>
                    <a:p>
                      <a:pPr algn="ctr">
                        <a:lnSpc>
                          <a:spcPct val="115000"/>
                        </a:lnSpc>
                        <a:spcAft>
                          <a:spcPts val="1000"/>
                        </a:spcAft>
                      </a:pPr>
                      <a:r>
                        <a:rPr lang="ru-RU" sz="1050"/>
                        <a:t>8</a:t>
                      </a:r>
                      <a:endParaRPr lang="en-US" sz="1050">
                        <a:latin typeface="Calibri"/>
                        <a:ea typeface="Calibri"/>
                        <a:cs typeface="Times New Roman"/>
                      </a:endParaRPr>
                    </a:p>
                  </a:txBody>
                  <a:tcPr marL="60269" marR="60269" marT="0" marB="0"/>
                </a:tc>
                <a:tc>
                  <a:txBody>
                    <a:bodyPr/>
                    <a:lstStyle/>
                    <a:p>
                      <a:pPr algn="ctr">
                        <a:lnSpc>
                          <a:spcPct val="115000"/>
                        </a:lnSpc>
                        <a:spcAft>
                          <a:spcPts val="1000"/>
                        </a:spcAft>
                      </a:pPr>
                      <a:r>
                        <a:rPr lang="ru-RU" sz="1050"/>
                        <a:t>8</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ru-RU" sz="1050"/>
                        <a:t>204</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kk-KZ" sz="1050"/>
                        <a:t>31,9</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kk-KZ" sz="1050"/>
                        <a:t>12</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kk-KZ" sz="1050"/>
                        <a:t>Киімді кострукциялау дәрісханасы</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kk-KZ" sz="1050"/>
                        <a:t>2</a:t>
                      </a:r>
                      <a:r>
                        <a:rPr lang="ru-RU" sz="1050"/>
                        <a:t>тігін машинасы маркерлі тақта</a:t>
                      </a:r>
                      <a:endParaRPr lang="en-US" sz="1050">
                        <a:latin typeface="Calibri"/>
                        <a:ea typeface="Calibri"/>
                        <a:cs typeface="Times New Roman"/>
                      </a:endParaRPr>
                    </a:p>
                  </a:txBody>
                  <a:tcPr marL="60269" marR="60269" marT="0" marB="0" anchor="ctr"/>
                </a:tc>
                <a:extLst>
                  <a:ext uri="{0D108BD9-81ED-4DB2-BD59-A6C34878D82A}">
                    <a16:rowId xmlns:a16="http://schemas.microsoft.com/office/drawing/2014/main" val="10008"/>
                  </a:ext>
                </a:extLst>
              </a:tr>
              <a:tr h="127068">
                <a:tc>
                  <a:txBody>
                    <a:bodyPr/>
                    <a:lstStyle/>
                    <a:p>
                      <a:pPr algn="ctr">
                        <a:lnSpc>
                          <a:spcPct val="115000"/>
                        </a:lnSpc>
                        <a:spcAft>
                          <a:spcPts val="1000"/>
                        </a:spcAft>
                      </a:pPr>
                      <a:r>
                        <a:rPr lang="ru-RU" sz="1050"/>
                        <a:t>9</a:t>
                      </a:r>
                      <a:endParaRPr lang="en-US" sz="1050">
                        <a:latin typeface="Calibri"/>
                        <a:ea typeface="Calibri"/>
                        <a:cs typeface="Times New Roman"/>
                      </a:endParaRPr>
                    </a:p>
                  </a:txBody>
                  <a:tcPr marL="60269" marR="60269" marT="0" marB="0"/>
                </a:tc>
                <a:tc>
                  <a:txBody>
                    <a:bodyPr/>
                    <a:lstStyle/>
                    <a:p>
                      <a:pPr algn="ctr">
                        <a:lnSpc>
                          <a:spcPct val="115000"/>
                        </a:lnSpc>
                        <a:spcAft>
                          <a:spcPts val="1000"/>
                        </a:spcAft>
                      </a:pPr>
                      <a:r>
                        <a:rPr lang="kk-KZ" sz="1050"/>
                        <a:t>8</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kk-KZ" sz="1050"/>
                        <a:t>205</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kk-KZ" sz="1050"/>
                        <a:t>14,8</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kk-KZ" sz="1050"/>
                        <a:t>5</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kk-KZ" sz="1050"/>
                        <a:t>Көркемдік білім беру теориясы кабинеті</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ru-RU" sz="1050"/>
                        <a:t>1 компьютер</a:t>
                      </a:r>
                      <a:endParaRPr lang="en-US" sz="1050">
                        <a:latin typeface="Calibri"/>
                        <a:ea typeface="Calibri"/>
                        <a:cs typeface="Times New Roman"/>
                      </a:endParaRPr>
                    </a:p>
                  </a:txBody>
                  <a:tcPr marL="60269" marR="60269" marT="0" marB="0" anchor="ctr"/>
                </a:tc>
                <a:extLst>
                  <a:ext uri="{0D108BD9-81ED-4DB2-BD59-A6C34878D82A}">
                    <a16:rowId xmlns:a16="http://schemas.microsoft.com/office/drawing/2014/main" val="10009"/>
                  </a:ext>
                </a:extLst>
              </a:tr>
              <a:tr h="127068">
                <a:tc>
                  <a:txBody>
                    <a:bodyPr/>
                    <a:lstStyle/>
                    <a:p>
                      <a:pPr algn="ctr">
                        <a:lnSpc>
                          <a:spcPct val="115000"/>
                        </a:lnSpc>
                        <a:spcAft>
                          <a:spcPts val="1000"/>
                        </a:spcAft>
                      </a:pPr>
                      <a:r>
                        <a:rPr lang="ru-RU" sz="1050"/>
                        <a:t>10</a:t>
                      </a:r>
                      <a:endParaRPr lang="en-US" sz="1050">
                        <a:latin typeface="Calibri"/>
                        <a:ea typeface="Calibri"/>
                        <a:cs typeface="Times New Roman"/>
                      </a:endParaRPr>
                    </a:p>
                  </a:txBody>
                  <a:tcPr marL="60269" marR="60269" marT="0" marB="0"/>
                </a:tc>
                <a:tc>
                  <a:txBody>
                    <a:bodyPr/>
                    <a:lstStyle/>
                    <a:p>
                      <a:pPr algn="ctr">
                        <a:lnSpc>
                          <a:spcPct val="115000"/>
                        </a:lnSpc>
                        <a:spcAft>
                          <a:spcPts val="1000"/>
                        </a:spcAft>
                      </a:pPr>
                      <a:r>
                        <a:rPr lang="ru-RU" sz="1050"/>
                        <a:t>8</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ru-RU" sz="1050"/>
                        <a:t>206</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kk-KZ" sz="1050"/>
                        <a:t>46,9</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kk-KZ" sz="1050"/>
                        <a:t>20</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kk-KZ" sz="1050"/>
                        <a:t>Сурет шеберханасы</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ru-RU" sz="1050"/>
                        <a:t>маркерлі тақта</a:t>
                      </a:r>
                      <a:endParaRPr lang="en-US" sz="1050">
                        <a:latin typeface="Calibri"/>
                        <a:ea typeface="Calibri"/>
                        <a:cs typeface="Times New Roman"/>
                      </a:endParaRPr>
                    </a:p>
                  </a:txBody>
                  <a:tcPr marL="60269" marR="60269" marT="0" marB="0" anchor="ctr"/>
                </a:tc>
                <a:extLst>
                  <a:ext uri="{0D108BD9-81ED-4DB2-BD59-A6C34878D82A}">
                    <a16:rowId xmlns:a16="http://schemas.microsoft.com/office/drawing/2014/main" val="10010"/>
                  </a:ext>
                </a:extLst>
              </a:tr>
              <a:tr h="127068">
                <a:tc>
                  <a:txBody>
                    <a:bodyPr/>
                    <a:lstStyle/>
                    <a:p>
                      <a:pPr algn="ctr">
                        <a:lnSpc>
                          <a:spcPct val="115000"/>
                        </a:lnSpc>
                        <a:spcAft>
                          <a:spcPts val="1000"/>
                        </a:spcAft>
                      </a:pPr>
                      <a:r>
                        <a:rPr lang="ru-RU" sz="1050"/>
                        <a:t>11</a:t>
                      </a:r>
                      <a:endParaRPr lang="en-US" sz="1050">
                        <a:latin typeface="Calibri"/>
                        <a:ea typeface="Calibri"/>
                        <a:cs typeface="Times New Roman"/>
                      </a:endParaRPr>
                    </a:p>
                  </a:txBody>
                  <a:tcPr marL="60269" marR="60269" marT="0" marB="0"/>
                </a:tc>
                <a:tc>
                  <a:txBody>
                    <a:bodyPr/>
                    <a:lstStyle/>
                    <a:p>
                      <a:pPr algn="ctr">
                        <a:lnSpc>
                          <a:spcPct val="115000"/>
                        </a:lnSpc>
                        <a:spcAft>
                          <a:spcPts val="1000"/>
                        </a:spcAft>
                      </a:pPr>
                      <a:r>
                        <a:rPr lang="ru-RU" sz="1050"/>
                        <a:t>8</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ru-RU" sz="1050"/>
                        <a:t>207</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kk-KZ" sz="1050"/>
                        <a:t>15,9</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kk-KZ" sz="1050"/>
                        <a:t>6</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kk-KZ" sz="1050"/>
                        <a:t>Бейнелеу өнерін оқыту әддістемесі кабинеті</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ru-RU" sz="1050"/>
                        <a:t>1 компьютер</a:t>
                      </a:r>
                      <a:endParaRPr lang="en-US" sz="1050">
                        <a:latin typeface="Calibri"/>
                        <a:ea typeface="Calibri"/>
                        <a:cs typeface="Times New Roman"/>
                      </a:endParaRPr>
                    </a:p>
                  </a:txBody>
                  <a:tcPr marL="60269" marR="60269" marT="0" marB="0" anchor="ctr"/>
                </a:tc>
                <a:extLst>
                  <a:ext uri="{0D108BD9-81ED-4DB2-BD59-A6C34878D82A}">
                    <a16:rowId xmlns:a16="http://schemas.microsoft.com/office/drawing/2014/main" val="10011"/>
                  </a:ext>
                </a:extLst>
              </a:tr>
              <a:tr h="127068">
                <a:tc>
                  <a:txBody>
                    <a:bodyPr/>
                    <a:lstStyle/>
                    <a:p>
                      <a:pPr algn="ctr">
                        <a:lnSpc>
                          <a:spcPct val="115000"/>
                        </a:lnSpc>
                        <a:spcAft>
                          <a:spcPts val="1000"/>
                        </a:spcAft>
                      </a:pPr>
                      <a:r>
                        <a:rPr lang="ru-RU" sz="1050"/>
                        <a:t>12</a:t>
                      </a:r>
                      <a:endParaRPr lang="en-US" sz="1050">
                        <a:latin typeface="Calibri"/>
                        <a:ea typeface="Calibri"/>
                        <a:cs typeface="Times New Roman"/>
                      </a:endParaRPr>
                    </a:p>
                  </a:txBody>
                  <a:tcPr marL="60269" marR="60269" marT="0" marB="0"/>
                </a:tc>
                <a:tc>
                  <a:txBody>
                    <a:bodyPr/>
                    <a:lstStyle/>
                    <a:p>
                      <a:pPr algn="ctr">
                        <a:lnSpc>
                          <a:spcPct val="115000"/>
                        </a:lnSpc>
                        <a:spcAft>
                          <a:spcPts val="1000"/>
                        </a:spcAft>
                      </a:pPr>
                      <a:r>
                        <a:rPr lang="ru-RU" sz="1050"/>
                        <a:t>8</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ru-RU" sz="1050"/>
                        <a:t>210</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kk-KZ" sz="1050"/>
                        <a:t>17,7</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kk-KZ" sz="1050"/>
                        <a:t>6</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kk-KZ" sz="1050"/>
                        <a:t>Сызуды оқыту дәрісханасы</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ru-RU" sz="1050"/>
                        <a:t>1 компьютер маркерлі тақта</a:t>
                      </a:r>
                      <a:endParaRPr lang="en-US" sz="1050">
                        <a:latin typeface="Calibri"/>
                        <a:ea typeface="Calibri"/>
                        <a:cs typeface="Times New Roman"/>
                      </a:endParaRPr>
                    </a:p>
                  </a:txBody>
                  <a:tcPr marL="60269" marR="60269" marT="0" marB="0" anchor="ctr"/>
                </a:tc>
                <a:extLst>
                  <a:ext uri="{0D108BD9-81ED-4DB2-BD59-A6C34878D82A}">
                    <a16:rowId xmlns:a16="http://schemas.microsoft.com/office/drawing/2014/main" val="10012"/>
                  </a:ext>
                </a:extLst>
              </a:tr>
              <a:tr h="127068">
                <a:tc>
                  <a:txBody>
                    <a:bodyPr/>
                    <a:lstStyle/>
                    <a:p>
                      <a:pPr algn="ctr">
                        <a:lnSpc>
                          <a:spcPct val="115000"/>
                        </a:lnSpc>
                        <a:spcAft>
                          <a:spcPts val="1000"/>
                        </a:spcAft>
                      </a:pPr>
                      <a:r>
                        <a:rPr lang="ru-RU" sz="1050"/>
                        <a:t>13</a:t>
                      </a:r>
                      <a:endParaRPr lang="en-US" sz="1050">
                        <a:latin typeface="Calibri"/>
                        <a:ea typeface="Calibri"/>
                        <a:cs typeface="Times New Roman"/>
                      </a:endParaRPr>
                    </a:p>
                  </a:txBody>
                  <a:tcPr marL="60269" marR="60269" marT="0" marB="0"/>
                </a:tc>
                <a:tc>
                  <a:txBody>
                    <a:bodyPr/>
                    <a:lstStyle/>
                    <a:p>
                      <a:pPr algn="ctr">
                        <a:lnSpc>
                          <a:spcPct val="115000"/>
                        </a:lnSpc>
                        <a:spcAft>
                          <a:spcPts val="1000"/>
                        </a:spcAft>
                      </a:pPr>
                      <a:r>
                        <a:rPr lang="ru-RU" sz="1050"/>
                        <a:t>8</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ru-RU" sz="1050"/>
                        <a:t>211</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kk-KZ" sz="1050"/>
                        <a:t>48,4</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kk-KZ" sz="1050"/>
                        <a:t>22</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kk-KZ" sz="1050"/>
                        <a:t>Компьютерлік графика дәрісханасы</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ru-RU" sz="1050"/>
                        <a:t>10 компьютер</a:t>
                      </a:r>
                      <a:endParaRPr lang="en-US" sz="1050">
                        <a:latin typeface="Calibri"/>
                        <a:ea typeface="Calibri"/>
                        <a:cs typeface="Times New Roman"/>
                      </a:endParaRPr>
                    </a:p>
                  </a:txBody>
                  <a:tcPr marL="60269" marR="60269" marT="0" marB="0" anchor="ctr"/>
                </a:tc>
                <a:extLst>
                  <a:ext uri="{0D108BD9-81ED-4DB2-BD59-A6C34878D82A}">
                    <a16:rowId xmlns:a16="http://schemas.microsoft.com/office/drawing/2014/main" val="10013"/>
                  </a:ext>
                </a:extLst>
              </a:tr>
              <a:tr h="127068">
                <a:tc>
                  <a:txBody>
                    <a:bodyPr/>
                    <a:lstStyle/>
                    <a:p>
                      <a:pPr algn="ctr">
                        <a:lnSpc>
                          <a:spcPct val="115000"/>
                        </a:lnSpc>
                        <a:spcAft>
                          <a:spcPts val="1000"/>
                        </a:spcAft>
                      </a:pPr>
                      <a:r>
                        <a:rPr lang="kk-KZ" sz="1050"/>
                        <a:t>14</a:t>
                      </a:r>
                      <a:endParaRPr lang="en-US" sz="1050">
                        <a:latin typeface="Calibri"/>
                        <a:ea typeface="Calibri"/>
                        <a:cs typeface="Times New Roman"/>
                      </a:endParaRPr>
                    </a:p>
                  </a:txBody>
                  <a:tcPr marL="60269" marR="60269" marT="0" marB="0"/>
                </a:tc>
                <a:tc>
                  <a:txBody>
                    <a:bodyPr/>
                    <a:lstStyle/>
                    <a:p>
                      <a:pPr algn="ctr">
                        <a:lnSpc>
                          <a:spcPct val="115000"/>
                        </a:lnSpc>
                        <a:spcAft>
                          <a:spcPts val="1000"/>
                        </a:spcAft>
                      </a:pPr>
                      <a:r>
                        <a:rPr lang="ru-RU" sz="1050"/>
                        <a:t>8</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ru-RU" sz="1050"/>
                        <a:t>212</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kk-KZ" sz="1050"/>
                        <a:t>32,5</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kk-KZ" sz="1050"/>
                        <a:t>12</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kk-KZ" sz="1050"/>
                        <a:t>Киімді модельдеу шеберханасы</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kk-KZ" sz="1050"/>
                        <a:t>1</a:t>
                      </a:r>
                      <a:r>
                        <a:rPr lang="ru-RU" sz="1050"/>
                        <a:t>тігін машинасы маркерлі тақта</a:t>
                      </a:r>
                      <a:endParaRPr lang="en-US" sz="1050">
                        <a:latin typeface="Calibri"/>
                        <a:ea typeface="Calibri"/>
                        <a:cs typeface="Times New Roman"/>
                      </a:endParaRPr>
                    </a:p>
                  </a:txBody>
                  <a:tcPr marL="60269" marR="60269" marT="0" marB="0" anchor="ctr"/>
                </a:tc>
                <a:extLst>
                  <a:ext uri="{0D108BD9-81ED-4DB2-BD59-A6C34878D82A}">
                    <a16:rowId xmlns:a16="http://schemas.microsoft.com/office/drawing/2014/main" val="10014"/>
                  </a:ext>
                </a:extLst>
              </a:tr>
              <a:tr h="127068">
                <a:tc>
                  <a:txBody>
                    <a:bodyPr/>
                    <a:lstStyle/>
                    <a:p>
                      <a:pPr algn="ctr">
                        <a:lnSpc>
                          <a:spcPct val="115000"/>
                        </a:lnSpc>
                        <a:spcAft>
                          <a:spcPts val="1000"/>
                        </a:spcAft>
                      </a:pPr>
                      <a:r>
                        <a:rPr lang="kk-KZ" sz="1050"/>
                        <a:t>15</a:t>
                      </a:r>
                      <a:endParaRPr lang="en-US" sz="1050">
                        <a:latin typeface="Calibri"/>
                        <a:ea typeface="Calibri"/>
                        <a:cs typeface="Times New Roman"/>
                      </a:endParaRPr>
                    </a:p>
                  </a:txBody>
                  <a:tcPr marL="60269" marR="60269" marT="0" marB="0"/>
                </a:tc>
                <a:tc>
                  <a:txBody>
                    <a:bodyPr/>
                    <a:lstStyle/>
                    <a:p>
                      <a:pPr algn="ctr">
                        <a:lnSpc>
                          <a:spcPct val="115000"/>
                        </a:lnSpc>
                        <a:spcAft>
                          <a:spcPts val="1000"/>
                        </a:spcAft>
                      </a:pPr>
                      <a:r>
                        <a:rPr lang="ru-RU" sz="1050"/>
                        <a:t>8</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ru-RU" sz="1050"/>
                        <a:t>213</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ru-RU" sz="1050"/>
                        <a:t>33,0</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kk-KZ" sz="1050"/>
                        <a:t>12</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kk-KZ" sz="1050"/>
                        <a:t>Кескіндеме шеберханасы</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ru-RU" sz="1050"/>
                        <a:t>маркерлі тақта</a:t>
                      </a:r>
                      <a:endParaRPr lang="en-US" sz="1050">
                        <a:latin typeface="Calibri"/>
                        <a:ea typeface="Calibri"/>
                        <a:cs typeface="Times New Roman"/>
                      </a:endParaRPr>
                    </a:p>
                  </a:txBody>
                  <a:tcPr marL="60269" marR="60269" marT="0" marB="0" anchor="ctr"/>
                </a:tc>
                <a:extLst>
                  <a:ext uri="{0D108BD9-81ED-4DB2-BD59-A6C34878D82A}">
                    <a16:rowId xmlns:a16="http://schemas.microsoft.com/office/drawing/2014/main" val="10015"/>
                  </a:ext>
                </a:extLst>
              </a:tr>
              <a:tr h="272886">
                <a:tc>
                  <a:txBody>
                    <a:bodyPr/>
                    <a:lstStyle/>
                    <a:p>
                      <a:pPr algn="ctr">
                        <a:lnSpc>
                          <a:spcPct val="115000"/>
                        </a:lnSpc>
                        <a:spcAft>
                          <a:spcPts val="1000"/>
                        </a:spcAft>
                      </a:pPr>
                      <a:r>
                        <a:rPr lang="kk-KZ" sz="1050"/>
                        <a:t>16</a:t>
                      </a:r>
                      <a:endParaRPr lang="en-US" sz="1050">
                        <a:latin typeface="Calibri"/>
                        <a:ea typeface="Calibri"/>
                        <a:cs typeface="Times New Roman"/>
                      </a:endParaRPr>
                    </a:p>
                  </a:txBody>
                  <a:tcPr marL="60269" marR="60269" marT="0" marB="0"/>
                </a:tc>
                <a:tc>
                  <a:txBody>
                    <a:bodyPr/>
                    <a:lstStyle/>
                    <a:p>
                      <a:pPr algn="ctr">
                        <a:lnSpc>
                          <a:spcPct val="115000"/>
                        </a:lnSpc>
                        <a:spcAft>
                          <a:spcPts val="1000"/>
                        </a:spcAft>
                      </a:pPr>
                      <a:r>
                        <a:rPr lang="ru-RU" sz="1050"/>
                        <a:t>8</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ru-RU" sz="1050"/>
                        <a:t>214</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ru-RU" sz="1050"/>
                        <a:t>67,1</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kk-KZ" sz="1050"/>
                        <a:t>36</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kk-KZ" sz="1050"/>
                        <a:t>Киімді жобалу шеберханасы</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ru-RU" sz="1050"/>
                        <a:t>10 тігін машинасы, Интерактивті тақта, проектор, 1 компьютер</a:t>
                      </a:r>
                      <a:endParaRPr lang="en-US" sz="1050">
                        <a:latin typeface="Calibri"/>
                        <a:ea typeface="Calibri"/>
                        <a:cs typeface="Times New Roman"/>
                      </a:endParaRPr>
                    </a:p>
                  </a:txBody>
                  <a:tcPr marL="60269" marR="60269" marT="0" marB="0" anchor="ctr"/>
                </a:tc>
                <a:extLst>
                  <a:ext uri="{0D108BD9-81ED-4DB2-BD59-A6C34878D82A}">
                    <a16:rowId xmlns:a16="http://schemas.microsoft.com/office/drawing/2014/main" val="10016"/>
                  </a:ext>
                </a:extLst>
              </a:tr>
              <a:tr h="127068">
                <a:tc>
                  <a:txBody>
                    <a:bodyPr/>
                    <a:lstStyle/>
                    <a:p>
                      <a:pPr algn="ctr">
                        <a:lnSpc>
                          <a:spcPct val="115000"/>
                        </a:lnSpc>
                        <a:spcAft>
                          <a:spcPts val="1000"/>
                        </a:spcAft>
                      </a:pPr>
                      <a:r>
                        <a:rPr lang="kk-KZ" sz="1050"/>
                        <a:t>17</a:t>
                      </a:r>
                      <a:endParaRPr lang="en-US" sz="1050">
                        <a:latin typeface="Calibri"/>
                        <a:ea typeface="Calibri"/>
                        <a:cs typeface="Times New Roman"/>
                      </a:endParaRPr>
                    </a:p>
                  </a:txBody>
                  <a:tcPr marL="60269" marR="60269" marT="0" marB="0"/>
                </a:tc>
                <a:tc>
                  <a:txBody>
                    <a:bodyPr/>
                    <a:lstStyle/>
                    <a:p>
                      <a:pPr algn="ctr">
                        <a:lnSpc>
                          <a:spcPct val="115000"/>
                        </a:lnSpc>
                        <a:spcAft>
                          <a:spcPts val="1000"/>
                        </a:spcAft>
                      </a:pPr>
                      <a:r>
                        <a:rPr lang="ru-RU" sz="1050"/>
                        <a:t>8</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ru-RU" sz="1050"/>
                        <a:t>215</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ru-RU" sz="1050"/>
                        <a:t>66,1</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kk-KZ" sz="1050"/>
                        <a:t>36</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kk-KZ" sz="1050"/>
                        <a:t>Дәрісхана</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ru-RU" sz="1050"/>
                        <a:t>Интерактивті тақта</a:t>
                      </a:r>
                      <a:endParaRPr lang="en-US" sz="1050">
                        <a:latin typeface="Calibri"/>
                        <a:ea typeface="Calibri"/>
                        <a:cs typeface="Times New Roman"/>
                      </a:endParaRPr>
                    </a:p>
                  </a:txBody>
                  <a:tcPr marL="60269" marR="60269" marT="0" marB="0" anchor="ctr"/>
                </a:tc>
                <a:extLst>
                  <a:ext uri="{0D108BD9-81ED-4DB2-BD59-A6C34878D82A}">
                    <a16:rowId xmlns:a16="http://schemas.microsoft.com/office/drawing/2014/main" val="10017"/>
                  </a:ext>
                </a:extLst>
              </a:tr>
              <a:tr h="127068">
                <a:tc>
                  <a:txBody>
                    <a:bodyPr/>
                    <a:lstStyle/>
                    <a:p>
                      <a:pPr algn="ctr">
                        <a:lnSpc>
                          <a:spcPct val="115000"/>
                        </a:lnSpc>
                        <a:spcAft>
                          <a:spcPts val="1000"/>
                        </a:spcAft>
                      </a:pPr>
                      <a:r>
                        <a:rPr lang="en-US" sz="1050"/>
                        <a:t>18</a:t>
                      </a:r>
                      <a:endParaRPr lang="en-US" sz="1050">
                        <a:latin typeface="Calibri"/>
                        <a:ea typeface="Calibri"/>
                        <a:cs typeface="Times New Roman"/>
                      </a:endParaRPr>
                    </a:p>
                  </a:txBody>
                  <a:tcPr marL="60269" marR="60269" marT="0" marB="0"/>
                </a:tc>
                <a:tc>
                  <a:txBody>
                    <a:bodyPr/>
                    <a:lstStyle/>
                    <a:p>
                      <a:pPr algn="ctr">
                        <a:lnSpc>
                          <a:spcPct val="115000"/>
                        </a:lnSpc>
                        <a:spcAft>
                          <a:spcPts val="1000"/>
                        </a:spcAft>
                      </a:pPr>
                      <a:r>
                        <a:rPr lang="en-US" sz="1050"/>
                        <a:t>8</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en-US" sz="1050"/>
                        <a:t>118</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en-US" sz="1050"/>
                        <a:t>153</a:t>
                      </a:r>
                      <a:r>
                        <a:rPr lang="kk-KZ" sz="1050"/>
                        <a:t>,9</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kk-KZ" sz="1050"/>
                        <a:t>28</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kk-KZ" sz="1050"/>
                        <a:t>Спортзал </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kk-KZ" sz="1050"/>
                        <a:t>Баскетбол </a:t>
                      </a:r>
                      <a:endParaRPr lang="en-US" sz="1050">
                        <a:latin typeface="Calibri"/>
                        <a:ea typeface="Calibri"/>
                        <a:cs typeface="Times New Roman"/>
                      </a:endParaRPr>
                    </a:p>
                  </a:txBody>
                  <a:tcPr marL="60269" marR="60269" marT="0" marB="0" anchor="ctr"/>
                </a:tc>
                <a:extLst>
                  <a:ext uri="{0D108BD9-81ED-4DB2-BD59-A6C34878D82A}">
                    <a16:rowId xmlns:a16="http://schemas.microsoft.com/office/drawing/2014/main" val="10018"/>
                  </a:ext>
                </a:extLst>
              </a:tr>
              <a:tr h="127068">
                <a:tc>
                  <a:txBody>
                    <a:bodyPr/>
                    <a:lstStyle/>
                    <a:p>
                      <a:pPr>
                        <a:lnSpc>
                          <a:spcPct val="107000"/>
                        </a:lnSpc>
                      </a:pPr>
                      <a:endParaRPr lang="en-US" sz="1050">
                        <a:latin typeface="Calibri"/>
                        <a:ea typeface="Malgun Gothic"/>
                        <a:cs typeface="Times New Roman"/>
                      </a:endParaRPr>
                    </a:p>
                  </a:txBody>
                  <a:tcPr marL="60269" marR="60269" marT="0" marB="0" anchor="b"/>
                </a:tc>
                <a:tc>
                  <a:txBody>
                    <a:bodyPr/>
                    <a:lstStyle/>
                    <a:p>
                      <a:pPr algn="ctr">
                        <a:lnSpc>
                          <a:spcPct val="115000"/>
                        </a:lnSpc>
                        <a:spcAft>
                          <a:spcPts val="1000"/>
                        </a:spcAft>
                      </a:pPr>
                      <a:r>
                        <a:rPr lang="ru-RU" sz="1050"/>
                        <a:t>Барлығы:</a:t>
                      </a:r>
                      <a:endParaRPr lang="en-US" sz="1050">
                        <a:latin typeface="Calibri"/>
                        <a:ea typeface="Calibri"/>
                        <a:cs typeface="Times New Roman"/>
                      </a:endParaRPr>
                    </a:p>
                  </a:txBody>
                  <a:tcPr marL="60269" marR="60269" marT="0" marB="0" anchor="ctr"/>
                </a:tc>
                <a:tc>
                  <a:txBody>
                    <a:bodyPr/>
                    <a:lstStyle/>
                    <a:p>
                      <a:pPr algn="ctr">
                        <a:lnSpc>
                          <a:spcPct val="115000"/>
                        </a:lnSpc>
                        <a:spcAft>
                          <a:spcPts val="1000"/>
                        </a:spcAft>
                      </a:pPr>
                      <a:r>
                        <a:rPr lang="kk-KZ" sz="1050" dirty="0"/>
                        <a:t>18</a:t>
                      </a:r>
                      <a:endParaRPr lang="en-US" sz="1050" dirty="0">
                        <a:latin typeface="Calibri"/>
                        <a:ea typeface="Calibri"/>
                        <a:cs typeface="Times New Roman"/>
                      </a:endParaRPr>
                    </a:p>
                  </a:txBody>
                  <a:tcPr marL="60269" marR="60269" marT="0" marB="0" anchor="ctr"/>
                </a:tc>
                <a:tc>
                  <a:txBody>
                    <a:bodyPr/>
                    <a:lstStyle/>
                    <a:p>
                      <a:pPr algn="ctr">
                        <a:lnSpc>
                          <a:spcPct val="115000"/>
                        </a:lnSpc>
                        <a:spcAft>
                          <a:spcPts val="1000"/>
                        </a:spcAft>
                      </a:pPr>
                      <a:r>
                        <a:rPr lang="kk-KZ" sz="1050" dirty="0"/>
                        <a:t>818,9</a:t>
                      </a:r>
                      <a:endParaRPr lang="en-US" sz="1050" dirty="0">
                        <a:latin typeface="Calibri"/>
                        <a:ea typeface="Calibri"/>
                        <a:cs typeface="Times New Roman"/>
                      </a:endParaRPr>
                    </a:p>
                  </a:txBody>
                  <a:tcPr marL="60269" marR="60269" marT="0" marB="0" anchor="ctr"/>
                </a:tc>
                <a:tc>
                  <a:txBody>
                    <a:bodyPr/>
                    <a:lstStyle/>
                    <a:p>
                      <a:pPr algn="ctr">
                        <a:lnSpc>
                          <a:spcPct val="115000"/>
                        </a:lnSpc>
                        <a:spcAft>
                          <a:spcPts val="1000"/>
                        </a:spcAft>
                      </a:pPr>
                      <a:r>
                        <a:rPr lang="kk-KZ" sz="1050"/>
                        <a:t>309</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ru-RU" sz="1050"/>
                        <a:t> </a:t>
                      </a:r>
                      <a:endParaRPr lang="en-US" sz="1050">
                        <a:latin typeface="Calibri"/>
                        <a:ea typeface="Calibri"/>
                        <a:cs typeface="Times New Roman"/>
                      </a:endParaRPr>
                    </a:p>
                  </a:txBody>
                  <a:tcPr marL="60269" marR="60269" marT="0" marB="0" anchor="ctr"/>
                </a:tc>
                <a:tc>
                  <a:txBody>
                    <a:bodyPr/>
                    <a:lstStyle/>
                    <a:p>
                      <a:pPr>
                        <a:lnSpc>
                          <a:spcPct val="115000"/>
                        </a:lnSpc>
                        <a:spcAft>
                          <a:spcPts val="1000"/>
                        </a:spcAft>
                      </a:pPr>
                      <a:r>
                        <a:rPr lang="ru-RU" sz="1050" dirty="0"/>
                        <a:t> </a:t>
                      </a:r>
                      <a:endParaRPr lang="en-US" sz="1050" dirty="0">
                        <a:latin typeface="Calibri"/>
                        <a:ea typeface="Calibri"/>
                        <a:cs typeface="Times New Roman"/>
                      </a:endParaRPr>
                    </a:p>
                  </a:txBody>
                  <a:tcPr marL="60269" marR="60269" marT="0" marB="0" anchor="ctr"/>
                </a:tc>
                <a:extLst>
                  <a:ext uri="{0D108BD9-81ED-4DB2-BD59-A6C34878D82A}">
                    <a16:rowId xmlns:a16="http://schemas.microsoft.com/office/drawing/2014/main" val="10019"/>
                  </a:ext>
                </a:extLst>
              </a:tr>
            </a:tbl>
          </a:graphicData>
        </a:graphic>
      </p:graphicFrame>
      <p:sp>
        <p:nvSpPr>
          <p:cNvPr id="4" name="3 Dikdörtgen"/>
          <p:cNvSpPr/>
          <p:nvPr/>
        </p:nvSpPr>
        <p:spPr>
          <a:xfrm>
            <a:off x="527381" y="620688"/>
            <a:ext cx="11329259" cy="1077218"/>
          </a:xfrm>
          <a:prstGeom prst="rect">
            <a:avLst/>
          </a:prstGeom>
        </p:spPr>
        <p:txBody>
          <a:bodyPr wrap="square">
            <a:spAutoFit/>
          </a:bodyPr>
          <a:lstStyle/>
          <a:p>
            <a:pPr algn="ctr"/>
            <a:r>
              <a:rPr lang="ru-RU" sz="3200" b="1" cap="none" dirty="0">
                <a:solidFill>
                  <a:schemeClr val="accent1">
                    <a:lumMod val="50000"/>
                  </a:schemeClr>
                </a:solidFill>
                <a:latin typeface="Times New Roman"/>
                <a:ea typeface="Times New Roman"/>
                <a:cs typeface="Times New Roman"/>
                <a:sym typeface="Times New Roman"/>
              </a:rPr>
              <a:t>ББ инфраструктурамен қамтамасыз етілуі</a:t>
            </a:r>
            <a:br>
              <a:rPr lang="ru-RU" sz="3200" b="1" cap="none" dirty="0">
                <a:solidFill>
                  <a:schemeClr val="accent1">
                    <a:lumMod val="50000"/>
                  </a:schemeClr>
                </a:solidFill>
                <a:latin typeface="Times New Roman"/>
                <a:ea typeface="Times New Roman"/>
                <a:cs typeface="Times New Roman"/>
                <a:sym typeface="Times New Roman"/>
              </a:rPr>
            </a:br>
            <a:r>
              <a:rPr lang="ru-RU" sz="3200" b="1" cap="none" dirty="0">
                <a:solidFill>
                  <a:schemeClr val="accent1">
                    <a:lumMod val="50000"/>
                  </a:schemeClr>
                </a:solidFill>
                <a:latin typeface="Times New Roman"/>
                <a:ea typeface="Times New Roman"/>
                <a:cs typeface="Times New Roman"/>
                <a:sym typeface="Times New Roman"/>
              </a:rPr>
              <a:t>(6 қосымшаға сәйкес)</a:t>
            </a:r>
            <a:endParaRPr lang="en-US" sz="3200" dirty="0">
              <a:solidFill>
                <a:schemeClr val="accent1">
                  <a:lumMod val="50000"/>
                </a:schemeClr>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a:extLst>
              <a:ext uri="{FF2B5EF4-FFF2-40B4-BE49-F238E27FC236}">
                <a16:creationId xmlns:a16="http://schemas.microsoft.com/office/drawing/2014/main" id="{5095F384-2E7D-E09D-A500-0F69563DA4C3}"/>
              </a:ext>
            </a:extLst>
          </p:cNvPr>
          <p:cNvSpPr/>
          <p:nvPr/>
        </p:nvSpPr>
        <p:spPr>
          <a:xfrm>
            <a:off x="1350955" y="2967335"/>
            <a:ext cx="9490098" cy="923330"/>
          </a:xfrm>
          <a:prstGeom prst="rect">
            <a:avLst/>
          </a:prstGeom>
          <a:noFill/>
        </p:spPr>
        <p:txBody>
          <a:bodyPr wrap="none" lIns="91440" tIns="45720" rIns="91440" bIns="45720">
            <a:spAutoFit/>
          </a:bodyPr>
          <a:lstStyle/>
          <a:p>
            <a:pPr algn="ctr"/>
            <a:r>
              <a:rPr lang="kk-KZ"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НАЗАРЛАРЫҢЫЗҒА РАХМЕТ</a:t>
            </a:r>
            <a:endParaRPr lang="ru-RU"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03FE8B8-8AB6-6E1A-BF06-019BE65088CC}"/>
              </a:ext>
            </a:extLst>
          </p:cNvPr>
          <p:cNvSpPr>
            <a:spLocks noGrp="1"/>
          </p:cNvSpPr>
          <p:nvPr>
            <p:ph type="title"/>
          </p:nvPr>
        </p:nvSpPr>
        <p:spPr>
          <a:xfrm>
            <a:off x="1592452" y="485978"/>
            <a:ext cx="9007094" cy="276999"/>
          </a:xfrm>
        </p:spPr>
        <p:txBody>
          <a:bodyPr>
            <a:normAutofit fontScale="90000"/>
          </a:bodyPr>
          <a:lstStyle/>
          <a:p>
            <a:pPr algn="ctr"/>
            <a:r>
              <a:rPr lang="kk-KZ" sz="1800" b="1" dirty="0">
                <a:effectLst/>
                <a:latin typeface="Times New Roman" panose="02020603050405020304" pitchFamily="18" charset="0"/>
                <a:ea typeface="Calibri" panose="020F0502020204030204" pitchFamily="34" charset="0"/>
              </a:rPr>
              <a:t>Білім беру бағдарламасының мақсаттары мен міндеттері</a:t>
            </a:r>
            <a:endParaRPr lang="ru-RU" b="1" dirty="0"/>
          </a:p>
        </p:txBody>
      </p:sp>
      <p:sp>
        <p:nvSpPr>
          <p:cNvPr id="3" name="Текст 2">
            <a:extLst>
              <a:ext uri="{FF2B5EF4-FFF2-40B4-BE49-F238E27FC236}">
                <a16:creationId xmlns:a16="http://schemas.microsoft.com/office/drawing/2014/main" id="{1BA45A7F-8EEB-9CCC-7538-EDA726153328}"/>
              </a:ext>
            </a:extLst>
          </p:cNvPr>
          <p:cNvSpPr>
            <a:spLocks noGrp="1"/>
          </p:cNvSpPr>
          <p:nvPr>
            <p:ph idx="1"/>
          </p:nvPr>
        </p:nvSpPr>
        <p:spPr>
          <a:xfrm>
            <a:off x="1033665" y="1143000"/>
            <a:ext cx="10131425" cy="3909788"/>
          </a:xfrm>
        </p:spPr>
        <p:txBody>
          <a:bodyPr>
            <a:normAutofit fontScale="92500" lnSpcReduction="10000"/>
          </a:bodyPr>
          <a:lstStyle/>
          <a:p>
            <a:pPr algn="just">
              <a:lnSpc>
                <a:spcPct val="107000"/>
              </a:lnSpc>
              <a:spcAft>
                <a:spcPts val="600"/>
              </a:spcAft>
              <a:tabLst>
                <a:tab pos="57150" algn="l"/>
              </a:tabLs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Ресми және бейресми арт білім беруді жүзеге асыруға қабілетті коммуникативтік және цифрлық құзыреттілігі бар, шығармашылық өзін-өзі танытудың, ұлттық бірегейлік пен мәдени алуандықтың әртүрлі нысандары мен тәжірибесін меңгеруге бағытталған кәсіби мұғалімді дайындау.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tabLst>
                <a:tab pos="57150" algn="l"/>
                <a:tab pos="450215" algn="l"/>
              </a:tabLst>
            </a:pPr>
            <a:r>
              <a:rPr lang="kk-KZ"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БББ болашақ мұғалімдердің құқықтары мен мүдделеріне нұқсан келтірмей, теңдік, сыйластық, толеранттылық қағидаттарын сақтай отырып, оқуға тең мүмкіндіктер береді. Табиғаты жағынан ол пәнаралық, студенттерге бағытталған, ғылыми интеграцияланған және проблемалық-бағдарланған болып табылады, ал курстарды таңдау тарих пен қоғамның өзекті мәселелерімен анықталады және курстардың халықаралық дескрипторларына сәйкес келеді.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r>
              <a:rPr lang="kk-KZ" sz="1800" dirty="0">
                <a:solidFill>
                  <a:srgbClr val="000000"/>
                </a:solidFill>
                <a:effectLst/>
                <a:latin typeface="Times New Roman" panose="02020603050405020304" pitchFamily="18" charset="0"/>
                <a:ea typeface="Times New Roman" panose="02020603050405020304" pitchFamily="18" charset="0"/>
              </a:rPr>
              <a:t>БББ оқыту мен бағалау әдістері, сондай-ақ пәндік курстар бағдарламада көрсетілген құзыреттіліктерге қол жеткізу мен өлшеуді қамтамасыз ететіндей етіп таңдалатын, сындарлы келісім қағидаттарын көздейтін. Сонымен қатар, бағдарлама болашақ мұғалімдердің көпұлтты және көпконфессиялы құрамын және олардың оқытуды қолдаудағы әртүрлі қажеттіліктерін ескере отырып, инклюзивті тәсілді ұстанады</a:t>
            </a:r>
            <a:r>
              <a:rPr lang="kk-KZ" sz="1800" dirty="0">
                <a:effectLst/>
                <a:latin typeface="Times New Roman" panose="02020603050405020304" pitchFamily="18" charset="0"/>
                <a:ea typeface="Calibri" panose="020F0502020204030204" pitchFamily="34" charset="0"/>
              </a:rPr>
              <a:t>. </a:t>
            </a:r>
            <a:endParaRPr lang="ru-RU" dirty="0"/>
          </a:p>
        </p:txBody>
      </p:sp>
    </p:spTree>
    <p:extLst>
      <p:ext uri="{BB962C8B-B14F-4D97-AF65-F5344CB8AC3E}">
        <p14:creationId xmlns:p14="http://schemas.microsoft.com/office/powerpoint/2010/main" val="2625242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963D52B-1C96-E85F-A520-7C52BD3CF198}"/>
              </a:ext>
            </a:extLst>
          </p:cNvPr>
          <p:cNvSpPr>
            <a:spLocks noGrp="1"/>
          </p:cNvSpPr>
          <p:nvPr>
            <p:ph type="title"/>
          </p:nvPr>
        </p:nvSpPr>
        <p:spPr>
          <a:xfrm>
            <a:off x="1592452" y="485978"/>
            <a:ext cx="9007094" cy="276999"/>
          </a:xfrm>
        </p:spPr>
        <p:txBody>
          <a:bodyPr>
            <a:normAutofit fontScale="90000"/>
          </a:bodyPr>
          <a:lstStyle/>
          <a:p>
            <a:pPr algn="ctr"/>
            <a:r>
              <a:rPr lang="kk-KZ" sz="1800" b="1" dirty="0">
                <a:effectLst/>
                <a:latin typeface="Times New Roman" panose="02020603050405020304" pitchFamily="18" charset="0"/>
                <a:ea typeface="Times New Roman" panose="02020603050405020304" pitchFamily="18" charset="0"/>
              </a:rPr>
              <a:t>Білім беру бағдарламасының негізгі қағидалары</a:t>
            </a:r>
            <a:endParaRPr lang="ru-RU" dirty="0"/>
          </a:p>
        </p:txBody>
      </p:sp>
      <p:sp>
        <p:nvSpPr>
          <p:cNvPr id="3" name="Текст 2">
            <a:extLst>
              <a:ext uri="{FF2B5EF4-FFF2-40B4-BE49-F238E27FC236}">
                <a16:creationId xmlns:a16="http://schemas.microsoft.com/office/drawing/2014/main" id="{7E992472-84F0-1532-FEA2-61777F3F490E}"/>
              </a:ext>
            </a:extLst>
          </p:cNvPr>
          <p:cNvSpPr>
            <a:spLocks noGrp="1"/>
          </p:cNvSpPr>
          <p:nvPr>
            <p:ph idx="1"/>
          </p:nvPr>
        </p:nvSpPr>
        <p:spPr>
          <a:xfrm>
            <a:off x="1033665" y="990601"/>
            <a:ext cx="10131425" cy="5195333"/>
          </a:xfrm>
        </p:spPr>
        <p:txBody>
          <a:bodyPr>
            <a:normAutofit fontScale="92500" lnSpcReduction="10000"/>
          </a:bodyPr>
          <a:lstStyle/>
          <a:p>
            <a:pPr marL="0" indent="0" algn="just">
              <a:lnSpc>
                <a:spcPct val="107000"/>
              </a:lnSpc>
              <a:spcAft>
                <a:spcPts val="600"/>
              </a:spcAft>
              <a:buNone/>
              <a:tabLst>
                <a:tab pos="57150" algn="l"/>
              </a:tabLst>
            </a:pPr>
            <a:r>
              <a:rPr lang="fi-FI" sz="1400" b="1" dirty="0">
                <a:effectLst/>
                <a:latin typeface="Times New Roman" panose="02020603050405020304" pitchFamily="18" charset="0"/>
                <a:ea typeface="Calibri" panose="020F0502020204030204" pitchFamily="34" charset="0"/>
                <a:cs typeface="Times New Roman" panose="02020603050405020304" pitchFamily="18" charset="0"/>
              </a:rPr>
              <a:t>Құзыреттілікке негізделген педагогикалық білім беру: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tabLst>
                <a:tab pos="57150" algn="l"/>
              </a:tabLs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Педагогтың құзыреттілігі педагогика саласындағы және оның пәндік саласындағы құзіреттілігін әр түрлі қызмет жағдайында оқытудың теориялық және практикалық құзыреттілігімен біріктіреді. Мұғалім өз пәніне қажетті білім мен дағдыға ие, сондықтан бір пәнді оқитын жастар мен ересектерге білім беріп, бағыт-бағдар бере алады.</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tabLst>
                <a:tab pos="57150" algn="l"/>
              </a:tabLs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Мұғалімнің құзыреттілігі жоспарлауға, бағыттауға, оқытуға және бағалауға бағытталған. Сондықтан мұғалімнің оқыту және құзыреттіліктерін дамыту бойынша жеткілікті теориялық білімі болуы керек. Сонымен қатар, бүгінгі </a:t>
            </a:r>
            <a:r>
              <a:rPr lang="kk-KZ" sz="1400" dirty="0">
                <a:effectLst/>
                <a:latin typeface="Times New Roman" panose="02020603050405020304" pitchFamily="18" charset="0"/>
                <a:ea typeface="Calibri" panose="020F0502020204030204" pitchFamily="34" charset="0"/>
                <a:cs typeface="Times New Roman" panose="02020603050405020304" pitchFamily="18" charset="0"/>
              </a:rPr>
              <a:t>еңбек ету саласында </a:t>
            </a: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ынтымақтастық пен </a:t>
            </a:r>
            <a:r>
              <a:rPr lang="kk-KZ" sz="1400" dirty="0">
                <a:effectLst/>
                <a:latin typeface="Times New Roman" panose="02020603050405020304" pitchFamily="18" charset="0"/>
                <a:ea typeface="Calibri" panose="020F0502020204030204" pitchFamily="34" charset="0"/>
                <a:cs typeface="Times New Roman" panose="02020603050405020304" pitchFamily="18" charset="0"/>
              </a:rPr>
              <a:t>байланыс </a:t>
            </a: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құруға, дағдыларды дамытуға, өзінің және айналасындағылардың әл-ауқатын қолдау мен </a:t>
            </a:r>
            <a:r>
              <a:rPr lang="kk-KZ" sz="1400" dirty="0">
                <a:effectLst/>
                <a:latin typeface="Times New Roman" panose="02020603050405020304" pitchFamily="18" charset="0"/>
                <a:ea typeface="Calibri" panose="020F0502020204030204" pitchFamily="34" charset="0"/>
                <a:cs typeface="Times New Roman" panose="02020603050405020304" pitchFamily="18" charset="0"/>
              </a:rPr>
              <a:t>сақт</a:t>
            </a: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ауға баса назар аудар</a:t>
            </a:r>
            <a:r>
              <a:rPr lang="kk-KZ" sz="1400" dirty="0">
                <a:effectLst/>
                <a:latin typeface="Times New Roman" panose="02020603050405020304" pitchFamily="18" charset="0"/>
                <a:ea typeface="Calibri" panose="020F0502020204030204" pitchFamily="34" charset="0"/>
                <a:cs typeface="Times New Roman" panose="02020603050405020304" pitchFamily="18" charset="0"/>
              </a:rPr>
              <a:t>ыл</a:t>
            </a: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ады.</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tabLst>
                <a:tab pos="57150" algn="l"/>
              </a:tabLst>
            </a:pPr>
            <a:r>
              <a:rPr lang="fi-FI" sz="1400" dirty="0">
                <a:effectLst/>
                <a:latin typeface="Times New Roman" panose="02020603050405020304" pitchFamily="18" charset="0"/>
                <a:ea typeface="Calibri" panose="020F0502020204030204" pitchFamily="34" charset="0"/>
                <a:cs typeface="Times New Roman" panose="02020603050405020304" pitchFamily="18" charset="0"/>
              </a:rPr>
              <a:t>Мұғалімнің құзыреттілігіне еңбек нарығындағы, білім беру құрылымындағы, жалпы қоғамдағы өзгерістер әсер етеді; осы элементтердің барлығы мұғалім жұмысының қарқынды сипатын көрсетеді. Жұмыс жағдайында болатын түрлі құбылмалы өзгерістер мұғалімнің өз қызметін бағалай алу мен реттей алу қабілетіне көңіл аудартады. Өзін-өзі бағалау дағдысы кәсіби тұлғаны дамытудың маңызды бөлігі болып табылады. Мұғалімдер үнемі құндылықтарға негізделген шешімдер қабылдайды, бұл кәсіби этика мәселелерін қарастыру қажетті кәсіби дағдылардың бірі екенін білдіреді. Өзгерістер сарапшылық білімді дамытуды, үйрену қабілетін, сондай-ақ реформалау және қоғамдағы жұмыс істеу әдістерін жаңартып отыруды талап етеді.</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600"/>
              </a:spcAft>
              <a:buNone/>
              <a:tabLst>
                <a:tab pos="57150" algn="l"/>
                <a:tab pos="450215" algn="l"/>
              </a:tabLst>
            </a:pPr>
            <a:r>
              <a:rPr lang="kk-KZ" sz="1400" b="1" dirty="0">
                <a:effectLst/>
                <a:latin typeface="Times New Roman" panose="02020603050405020304" pitchFamily="18" charset="0"/>
                <a:ea typeface="Calibri" panose="020F0502020204030204" pitchFamily="34" charset="0"/>
                <a:cs typeface="Times New Roman" panose="02020603050405020304" pitchFamily="18" charset="0"/>
              </a:rPr>
              <a:t>Құзыреттілікке негізделген педагогикалық білім беру бағдарламасы.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tabLst>
                <a:tab pos="57150" algn="l"/>
                <a:tab pos="450215" algn="l"/>
              </a:tabLst>
            </a:pPr>
            <a:r>
              <a:rPr lang="kk-KZ" sz="1400" dirty="0">
                <a:effectLst/>
                <a:latin typeface="Times New Roman" panose="02020603050405020304" pitchFamily="18" charset="0"/>
                <a:ea typeface="Calibri" panose="020F0502020204030204" pitchFamily="34" charset="0"/>
                <a:cs typeface="Times New Roman" panose="02020603050405020304" pitchFamily="18" charset="0"/>
              </a:rPr>
              <a:t>Құзыреттілікке негізделген педагогикалық білім беру бағдарламасы үш бөліктен тұрады:</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90170" algn="just">
              <a:lnSpc>
                <a:spcPct val="107000"/>
              </a:lnSpc>
              <a:spcAft>
                <a:spcPts val="600"/>
              </a:spcAft>
              <a:tabLst>
                <a:tab pos="57150" algn="l"/>
                <a:tab pos="90170" algn="l"/>
              </a:tabLst>
            </a:pPr>
            <a:r>
              <a:rPr lang="kk-KZ" sz="1400" dirty="0">
                <a:effectLst/>
                <a:latin typeface="Times New Roman" panose="02020603050405020304" pitchFamily="18" charset="0"/>
                <a:ea typeface="Calibri" panose="020F0502020204030204" pitchFamily="34" charset="0"/>
                <a:cs typeface="Times New Roman" panose="02020603050405020304" pitchFamily="18" charset="0"/>
              </a:rPr>
              <a:t>1) педагогикалық компонент, 2) пәндік компонент, 3) міндетті компонент. Бұл құрылымдардың әрқайсысы модульдер мен тиісті курстардан құралады. Курстардың оқыту нәтижесі оқыту жұмысында қажетті құзыреттіліктерді сипаттайды және ҰБШ (ұлттық біліктілік шеңбері) жүйесінің алтыншы деңгейіне жатады.</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213122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73654C-0045-674B-70FC-F07B3A0C6FF9}"/>
              </a:ext>
            </a:extLst>
          </p:cNvPr>
          <p:cNvSpPr>
            <a:spLocks noGrp="1"/>
          </p:cNvSpPr>
          <p:nvPr>
            <p:ph type="title"/>
          </p:nvPr>
        </p:nvSpPr>
        <p:spPr>
          <a:xfrm>
            <a:off x="1592452" y="485978"/>
            <a:ext cx="9007094" cy="600421"/>
          </a:xfrm>
        </p:spPr>
        <p:txBody>
          <a:bodyPr>
            <a:normAutofit fontScale="90000"/>
          </a:bodyPr>
          <a:lstStyle/>
          <a:p>
            <a:pPr algn="ctr"/>
            <a:r>
              <a:rPr lang="kk-KZ" sz="1800" b="1" dirty="0">
                <a:effectLst/>
                <a:latin typeface="Times New Roman" panose="02020603050405020304" pitchFamily="18" charset="0"/>
                <a:ea typeface="Calibri" panose="020F0502020204030204" pitchFamily="34" charset="0"/>
                <a:cs typeface="Times New Roman" panose="02020603050405020304" pitchFamily="18" charset="0"/>
              </a:rPr>
              <a:t>Білім беру бағдарламасы келесі негізгі қағидаларға негізделеді:</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graphicFrame>
        <p:nvGraphicFramePr>
          <p:cNvPr id="4" name="Схема 3">
            <a:extLst>
              <a:ext uri="{FF2B5EF4-FFF2-40B4-BE49-F238E27FC236}">
                <a16:creationId xmlns:a16="http://schemas.microsoft.com/office/drawing/2014/main" id="{3D073225-13F6-9DF5-6D93-272CB8803337}"/>
              </a:ext>
            </a:extLst>
          </p:cNvPr>
          <p:cNvGraphicFramePr/>
          <p:nvPr>
            <p:extLst>
              <p:ext uri="{D42A27DB-BD31-4B8C-83A1-F6EECF244321}">
                <p14:modId xmlns:p14="http://schemas.microsoft.com/office/powerpoint/2010/main" val="496846853"/>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42499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D8A2CFA-2E65-3CF4-276B-BFF4782C1ADC}"/>
              </a:ext>
            </a:extLst>
          </p:cNvPr>
          <p:cNvSpPr>
            <a:spLocks noGrp="1"/>
          </p:cNvSpPr>
          <p:nvPr>
            <p:ph type="title"/>
          </p:nvPr>
        </p:nvSpPr>
        <p:spPr>
          <a:xfrm>
            <a:off x="1592452" y="485979"/>
            <a:ext cx="9007094" cy="352221"/>
          </a:xfrm>
        </p:spPr>
        <p:txBody>
          <a:bodyPr>
            <a:normAutofit fontScale="90000"/>
          </a:bodyPr>
          <a:lstStyle/>
          <a:p>
            <a:pPr algn="ctr"/>
            <a:r>
              <a:rPr lang="kk-KZ" sz="1800" b="1" kern="0" dirty="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rPr>
              <a:t>Бағдарламаның негіздемесі</a:t>
            </a:r>
            <a:br>
              <a:rPr lang="ru-RU"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endParaRPr lang="ru-RU" dirty="0"/>
          </a:p>
        </p:txBody>
      </p:sp>
      <p:sp>
        <p:nvSpPr>
          <p:cNvPr id="3" name="Текст 2">
            <a:extLst>
              <a:ext uri="{FF2B5EF4-FFF2-40B4-BE49-F238E27FC236}">
                <a16:creationId xmlns:a16="http://schemas.microsoft.com/office/drawing/2014/main" id="{DFD49EBD-6A9F-927D-B63A-3D22F3FF7E2E}"/>
              </a:ext>
            </a:extLst>
          </p:cNvPr>
          <p:cNvSpPr>
            <a:spLocks noGrp="1"/>
          </p:cNvSpPr>
          <p:nvPr>
            <p:ph idx="1"/>
          </p:nvPr>
        </p:nvSpPr>
        <p:spPr>
          <a:xfrm>
            <a:off x="1033665" y="1066801"/>
            <a:ext cx="10131425" cy="4038600"/>
          </a:xfrm>
        </p:spPr>
        <p:txBody>
          <a:bodyPr>
            <a:normAutofit lnSpcReduction="10000"/>
          </a:bodyPr>
          <a:lstStyle/>
          <a:p>
            <a:pPr algn="just">
              <a:lnSpc>
                <a:spcPct val="107000"/>
              </a:lnSpc>
              <a:spcAft>
                <a:spcPts val="600"/>
              </a:spcAft>
              <a:tabLst>
                <a:tab pos="57150" algn="l"/>
              </a:tabLst>
            </a:pPr>
            <a:r>
              <a:rPr lang="fi-FI" sz="1600" dirty="0">
                <a:effectLst/>
                <a:latin typeface="Times New Roman" panose="02020603050405020304" pitchFamily="18" charset="0"/>
                <a:ea typeface="Calibri" panose="020F0502020204030204" pitchFamily="34" charset="0"/>
                <a:cs typeface="Times New Roman" panose="02020603050405020304" pitchFamily="18" charset="0"/>
              </a:rPr>
              <a:t>Дүниежүзілік банк </a:t>
            </a:r>
            <a:r>
              <a:rPr lang="kk-KZ" sz="1600" dirty="0">
                <a:effectLst/>
                <a:latin typeface="Times New Roman" panose="02020603050405020304" pitchFamily="18" charset="0"/>
                <a:ea typeface="Calibri" panose="020F0502020204030204" pitchFamily="34" charset="0"/>
                <a:cs typeface="Times New Roman" panose="02020603050405020304" pitchFamily="18" charset="0"/>
              </a:rPr>
              <a:t>қолдап отырған </a:t>
            </a:r>
            <a:r>
              <a:rPr lang="fi-FI" sz="1600" dirty="0">
                <a:effectLst/>
                <a:latin typeface="Times New Roman" panose="02020603050405020304" pitchFamily="18" charset="0"/>
                <a:ea typeface="Calibri" panose="020F0502020204030204" pitchFamily="34" charset="0"/>
                <a:cs typeface="Times New Roman" panose="02020603050405020304" pitchFamily="18" charset="0"/>
              </a:rPr>
              <a:t>білім беруді жаңғырту жобасының аясында </a:t>
            </a:r>
            <a:r>
              <a:rPr lang="kk-KZ" sz="1600" dirty="0">
                <a:effectLst/>
                <a:latin typeface="Times New Roman" panose="02020603050405020304" pitchFamily="18" charset="0"/>
                <a:ea typeface="Calibri" panose="020F0502020204030204" pitchFamily="34" charset="0"/>
                <a:cs typeface="Times New Roman" panose="02020603050405020304" pitchFamily="18" charset="0"/>
              </a:rPr>
              <a:t>жоғары оқу орындары</a:t>
            </a:r>
            <a:r>
              <a:rPr lang="fi-FI" sz="1600" dirty="0">
                <a:effectLst/>
                <a:latin typeface="Times New Roman" panose="02020603050405020304" pitchFamily="18" charset="0"/>
                <a:ea typeface="Calibri" panose="020F0502020204030204" pitchFamily="34" charset="0"/>
                <a:cs typeface="Times New Roman" panose="02020603050405020304" pitchFamily="18" charset="0"/>
              </a:rPr>
              <a:t> білім алушылардың тұтас дамуын қамтамасыз ететін құзыреттілікке бағдарланған білім беру қағидаттарына сәйкес педагогикалық білім берудің отыз (30) білім беру бағдарламасын халықаралық әріптестікте қайта қарады. Сонымен қатар студенттерге бағдарланған тәсіл </a:t>
            </a:r>
            <a:r>
              <a:rPr lang="kk-KZ" sz="1600" dirty="0">
                <a:effectLst/>
                <a:latin typeface="Times New Roman" panose="02020603050405020304" pitchFamily="18" charset="0"/>
                <a:ea typeface="Calibri" panose="020F0502020204030204" pitchFamily="34" charset="0"/>
                <a:cs typeface="Times New Roman" panose="02020603050405020304" pitchFamily="18" charset="0"/>
              </a:rPr>
              <a:t>болашақ мұғалімдер </a:t>
            </a:r>
            <a:r>
              <a:rPr lang="fi-FI" sz="1600" dirty="0">
                <a:effectLst/>
                <a:latin typeface="Times New Roman" panose="02020603050405020304" pitchFamily="18" charset="0"/>
                <a:ea typeface="Calibri" panose="020F0502020204030204" pitchFamily="34" charset="0"/>
                <a:cs typeface="Times New Roman" panose="02020603050405020304" pitchFamily="18" charset="0"/>
              </a:rPr>
              <a:t>өздерінің сыныптағы жұмысына көшіре алатын, практикалық мысалдар, эксперименттер және тәжірибе ұсыну арқылы оларды мұғалім кәсібіне </a:t>
            </a:r>
            <a:r>
              <a:rPr lang="kk-KZ" sz="1600" dirty="0">
                <a:effectLst/>
                <a:latin typeface="Times New Roman" panose="02020603050405020304" pitchFamily="18" charset="0"/>
                <a:ea typeface="Calibri" panose="020F0502020204030204" pitchFamily="34" charset="0"/>
                <a:cs typeface="Times New Roman" panose="02020603050405020304" pitchFamily="18" charset="0"/>
              </a:rPr>
              <a:t>жақсырақ </a:t>
            </a:r>
            <a:r>
              <a:rPr lang="fi-FI" sz="1600" dirty="0">
                <a:effectLst/>
                <a:latin typeface="Times New Roman" panose="02020603050405020304" pitchFamily="18" charset="0"/>
                <a:ea typeface="Calibri" panose="020F0502020204030204" pitchFamily="34" charset="0"/>
                <a:cs typeface="Times New Roman" panose="02020603050405020304" pitchFamily="18" charset="0"/>
              </a:rPr>
              <a:t>дайындайды</a:t>
            </a:r>
            <a:r>
              <a:rPr lang="kk-KZ"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00"/>
              </a:spcAft>
              <a:tabLst>
                <a:tab pos="57150" algn="l"/>
              </a:tabLst>
            </a:pPr>
            <a:r>
              <a:rPr lang="fi-FI" sz="1600" dirty="0">
                <a:effectLst/>
                <a:latin typeface="Times New Roman" panose="02020603050405020304" pitchFamily="18" charset="0"/>
                <a:ea typeface="Calibri" panose="020F0502020204030204" pitchFamily="34" charset="0"/>
                <a:cs typeface="Times New Roman" panose="02020603050405020304" pitchFamily="18" charset="0"/>
              </a:rPr>
              <a:t>Жаңартылған бастауыш және орта білім беру талаптарына сай болу үшін педагогтардың кәсіби</a:t>
            </a:r>
            <a:r>
              <a:rPr lang="fi-FI" sz="1600" spc="-35" dirty="0">
                <a:effectLst/>
                <a:latin typeface="Times New Roman" panose="02020603050405020304" pitchFamily="18" charset="0"/>
                <a:ea typeface="Calibri" panose="020F0502020204030204" pitchFamily="34" charset="0"/>
                <a:cs typeface="Times New Roman" panose="02020603050405020304" pitchFamily="18" charset="0"/>
              </a:rPr>
              <a:t> </a:t>
            </a:r>
            <a:r>
              <a:rPr lang="fi-FI" sz="1600" dirty="0">
                <a:effectLst/>
                <a:latin typeface="Times New Roman" panose="02020603050405020304" pitchFamily="18" charset="0"/>
                <a:ea typeface="Calibri" panose="020F0502020204030204" pitchFamily="34" charset="0"/>
                <a:cs typeface="Times New Roman" panose="02020603050405020304" pitchFamily="18" charset="0"/>
              </a:rPr>
              <a:t>құзыреттіліктері</a:t>
            </a:r>
            <a:r>
              <a:rPr lang="fi-FI" sz="1600" spc="-30" dirty="0">
                <a:effectLst/>
                <a:latin typeface="Times New Roman" panose="02020603050405020304" pitchFamily="18" charset="0"/>
                <a:ea typeface="Calibri" panose="020F0502020204030204" pitchFamily="34" charset="0"/>
                <a:cs typeface="Times New Roman" panose="02020603050405020304" pitchFamily="18" charset="0"/>
              </a:rPr>
              <a:t> </a:t>
            </a:r>
            <a:r>
              <a:rPr lang="fi-FI" sz="1600" dirty="0">
                <a:effectLst/>
                <a:latin typeface="Times New Roman" panose="02020603050405020304" pitchFamily="18" charset="0"/>
                <a:ea typeface="Calibri" panose="020F0502020204030204" pitchFamily="34" charset="0"/>
                <a:cs typeface="Times New Roman" panose="02020603050405020304" pitchFamily="18" charset="0"/>
              </a:rPr>
              <a:t>қайта</a:t>
            </a:r>
            <a:r>
              <a:rPr lang="fi-FI" sz="1600" spc="-35" dirty="0">
                <a:effectLst/>
                <a:latin typeface="Times New Roman" panose="02020603050405020304" pitchFamily="18" charset="0"/>
                <a:ea typeface="Calibri" panose="020F0502020204030204" pitchFamily="34" charset="0"/>
                <a:cs typeface="Times New Roman" panose="02020603050405020304" pitchFamily="18" charset="0"/>
              </a:rPr>
              <a:t> </a:t>
            </a:r>
            <a:r>
              <a:rPr lang="fi-FI" sz="1600" dirty="0">
                <a:effectLst/>
                <a:latin typeface="Times New Roman" panose="02020603050405020304" pitchFamily="18" charset="0"/>
                <a:ea typeface="Calibri" panose="020F0502020204030204" pitchFamily="34" charset="0"/>
                <a:cs typeface="Times New Roman" panose="02020603050405020304" pitchFamily="18" charset="0"/>
              </a:rPr>
              <a:t>бағаланып,</a:t>
            </a:r>
            <a:r>
              <a:rPr lang="fi-FI" sz="1600" spc="-40" dirty="0">
                <a:effectLst/>
                <a:latin typeface="Times New Roman" panose="02020603050405020304" pitchFamily="18" charset="0"/>
                <a:ea typeface="Calibri" panose="020F0502020204030204" pitchFamily="34" charset="0"/>
                <a:cs typeface="Times New Roman" panose="02020603050405020304" pitchFamily="18" charset="0"/>
              </a:rPr>
              <a:t> </a:t>
            </a:r>
            <a:r>
              <a:rPr lang="fi-FI" sz="1600" dirty="0">
                <a:effectLst/>
                <a:latin typeface="Times New Roman" panose="02020603050405020304" pitchFamily="18" charset="0"/>
                <a:ea typeface="Calibri" panose="020F0502020204030204" pitchFamily="34" charset="0"/>
                <a:cs typeface="Times New Roman" panose="02020603050405020304" pitchFamily="18" charset="0"/>
              </a:rPr>
              <a:t>толықтырылуы</a:t>
            </a:r>
            <a:r>
              <a:rPr lang="fi-FI" sz="1600" spc="-35" dirty="0">
                <a:effectLst/>
                <a:latin typeface="Times New Roman" panose="02020603050405020304" pitchFamily="18" charset="0"/>
                <a:ea typeface="Calibri" panose="020F0502020204030204" pitchFamily="34" charset="0"/>
                <a:cs typeface="Times New Roman" panose="02020603050405020304" pitchFamily="18" charset="0"/>
              </a:rPr>
              <a:t> </a:t>
            </a:r>
            <a:r>
              <a:rPr lang="fi-FI" sz="1600" dirty="0">
                <a:effectLst/>
                <a:latin typeface="Times New Roman" panose="02020603050405020304" pitchFamily="18" charset="0"/>
                <a:ea typeface="Calibri" panose="020F0502020204030204" pitchFamily="34" charset="0"/>
                <a:cs typeface="Times New Roman" panose="02020603050405020304" pitchFamily="18" charset="0"/>
              </a:rPr>
              <a:t>тиіс.</a:t>
            </a:r>
            <a:r>
              <a:rPr lang="fi-FI" sz="1600" spc="-40" dirty="0">
                <a:effectLst/>
                <a:latin typeface="Times New Roman" panose="02020603050405020304" pitchFamily="18" charset="0"/>
                <a:ea typeface="Calibri" panose="020F0502020204030204" pitchFamily="34" charset="0"/>
                <a:cs typeface="Times New Roman" panose="02020603050405020304" pitchFamily="18" charset="0"/>
              </a:rPr>
              <a:t> </a:t>
            </a:r>
            <a:r>
              <a:rPr lang="fi-FI" sz="1600" dirty="0">
                <a:effectLst/>
                <a:latin typeface="Times New Roman" panose="02020603050405020304" pitchFamily="18" charset="0"/>
                <a:ea typeface="Calibri" panose="020F0502020204030204" pitchFamily="34" charset="0"/>
                <a:cs typeface="Times New Roman" panose="02020603050405020304" pitchFamily="18" charset="0"/>
              </a:rPr>
              <a:t>Орта</a:t>
            </a:r>
            <a:r>
              <a:rPr lang="fi-FI" sz="1600" spc="-35" dirty="0">
                <a:effectLst/>
                <a:latin typeface="Times New Roman" panose="02020603050405020304" pitchFamily="18" charset="0"/>
                <a:ea typeface="Calibri" panose="020F0502020204030204" pitchFamily="34" charset="0"/>
                <a:cs typeface="Times New Roman" panose="02020603050405020304" pitchFamily="18" charset="0"/>
              </a:rPr>
              <a:t> </a:t>
            </a:r>
            <a:r>
              <a:rPr lang="fi-FI" sz="1600" dirty="0">
                <a:effectLst/>
                <a:latin typeface="Times New Roman" panose="02020603050405020304" pitchFamily="18" charset="0"/>
                <a:ea typeface="Calibri" panose="020F0502020204030204" pitchFamily="34" charset="0"/>
                <a:cs typeface="Times New Roman" panose="02020603050405020304" pitchFamily="18" charset="0"/>
              </a:rPr>
              <a:t>білім берудегі жаңа тәсілдер педагогикалық білім беруде, түлектердің бейінінде көрініс табуы керек</a:t>
            </a:r>
            <a:r>
              <a:rPr lang="kk-KZ" sz="1600" dirty="0">
                <a:effectLst/>
                <a:latin typeface="Times New Roman" panose="02020603050405020304" pitchFamily="18" charset="0"/>
                <a:ea typeface="Calibri" panose="020F0502020204030204" pitchFamily="34" charset="0"/>
                <a:cs typeface="Times New Roman" panose="02020603050405020304" pitchFamily="18" charset="0"/>
              </a:rPr>
              <a:t>.</a:t>
            </a:r>
            <a:r>
              <a:rPr lang="fi-FI" sz="1600" dirty="0">
                <a:effectLst/>
                <a:latin typeface="Times New Roman" panose="02020603050405020304" pitchFamily="18" charset="0"/>
                <a:ea typeface="Calibri" panose="020F0502020204030204" pitchFamily="34" charset="0"/>
                <a:cs typeface="Times New Roman" panose="02020603050405020304" pitchFamily="18" charset="0"/>
              </a:rPr>
              <a:t> Сондай-ақ, (30) жаңартылған немесе жаңа білім беру бағдарламалары </a:t>
            </a:r>
            <a:r>
              <a:rPr lang="kk-KZ" sz="1600" dirty="0">
                <a:effectLst/>
                <a:latin typeface="Times New Roman" panose="02020603050405020304" pitchFamily="18" charset="0"/>
                <a:ea typeface="Calibri" panose="020F0502020204030204" pitchFamily="34" charset="0"/>
                <a:cs typeface="Times New Roman" panose="02020603050405020304" pitchFamily="18" charset="0"/>
              </a:rPr>
              <a:t>болашақ мұғалімдердің м</a:t>
            </a:r>
            <a:r>
              <a:rPr lang="fi-FI" sz="1600" dirty="0">
                <a:effectLst/>
                <a:latin typeface="Times New Roman" panose="02020603050405020304" pitchFamily="18" charset="0"/>
                <a:ea typeface="Calibri" panose="020F0502020204030204" pitchFamily="34" charset="0"/>
                <a:cs typeface="Times New Roman" panose="02020603050405020304" pitchFamily="18" charset="0"/>
              </a:rPr>
              <a:t>ұғалім кәсібінде маңызды жалпы құзыреттіліктерін тиімдірек жетілдіру мақсатында әзірленді.  Инклюзивтілік және пәнаралық сынды  қазақстандық білім беру жүйесі дамытуға тырысатын, </a:t>
            </a:r>
            <a:r>
              <a:rPr lang="kk-KZ" sz="1600" dirty="0">
                <a:effectLst/>
                <a:latin typeface="Times New Roman" panose="02020603050405020304" pitchFamily="18" charset="0"/>
                <a:ea typeface="Calibri" panose="020F0502020204030204" pitchFamily="34" charset="0"/>
                <a:cs typeface="Times New Roman" panose="02020603050405020304" pitchFamily="18" charset="0"/>
              </a:rPr>
              <a:t>бірқатар </a:t>
            </a:r>
            <a:r>
              <a:rPr lang="fi-FI" sz="1600" dirty="0">
                <a:effectLst/>
                <a:latin typeface="Times New Roman" panose="02020603050405020304" pitchFamily="18" charset="0"/>
                <a:ea typeface="Calibri" panose="020F0502020204030204" pitchFamily="34" charset="0"/>
                <a:cs typeface="Times New Roman" panose="02020603050405020304" pitchFamily="18" charset="0"/>
              </a:rPr>
              <a:t>педагогикалық қағидалар назарға алынды. Сонымен қатар, бұл білім беру бағдарламаларында қауымдастық пен бүкіл білім беру секторын дамыту үшін жеке тәжірибесі мен мектептерінің іс жүзіндегі қызметін үнемі талдап, бағалай алатын практик-педагог болатындай </a:t>
            </a:r>
            <a:r>
              <a:rPr lang="kk-KZ" sz="1600" dirty="0">
                <a:effectLst/>
                <a:latin typeface="Times New Roman" panose="02020603050405020304" pitchFamily="18" charset="0"/>
                <a:ea typeface="Calibri" panose="020F0502020204030204" pitchFamily="34" charset="0"/>
                <a:cs typeface="Times New Roman" panose="02020603050405020304" pitchFamily="18" charset="0"/>
              </a:rPr>
              <a:t>болашақ мұғалімдердің</a:t>
            </a:r>
            <a:r>
              <a:rPr lang="fi-FI" sz="1600" dirty="0">
                <a:effectLst/>
                <a:latin typeface="Times New Roman" panose="02020603050405020304" pitchFamily="18" charset="0"/>
                <a:ea typeface="Calibri" panose="020F0502020204030204" pitchFamily="34" charset="0"/>
                <a:cs typeface="Times New Roman" panose="02020603050405020304" pitchFamily="18" charset="0"/>
              </a:rPr>
              <a:t> зерттеу дағдыларын дамытуға ерекше көңіл бөлінеді</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AlternateContent xmlns:mc="http://schemas.openxmlformats.org/markup-compatibility/2006" xmlns:p14="http://schemas.microsoft.com/office/powerpoint/2010/main">
        <mc:Choice Requires="p14">
          <p:contentPart p14:bwMode="auto" r:id="rId2">
            <p14:nvContentPartPr>
              <p14:cNvPr id="4" name="Рукописный ввод 3">
                <a:extLst>
                  <a:ext uri="{FF2B5EF4-FFF2-40B4-BE49-F238E27FC236}">
                    <a16:creationId xmlns:a16="http://schemas.microsoft.com/office/drawing/2014/main" id="{CAA160BE-527B-31D6-A6A0-FEBD914B895C}"/>
                  </a:ext>
                </a:extLst>
              </p14:cNvPr>
              <p14:cNvContentPartPr/>
              <p14:nvPr/>
            </p14:nvContentPartPr>
            <p14:xfrm>
              <a:off x="5938825" y="2502909"/>
              <a:ext cx="360" cy="360"/>
            </p14:xfrm>
          </p:contentPart>
        </mc:Choice>
        <mc:Fallback xmlns="">
          <p:pic>
            <p:nvPicPr>
              <p:cNvPr id="4" name="Рукописный ввод 3">
                <a:extLst>
                  <a:ext uri="{FF2B5EF4-FFF2-40B4-BE49-F238E27FC236}">
                    <a16:creationId xmlns:a16="http://schemas.microsoft.com/office/drawing/2014/main" id="{CAA160BE-527B-31D6-A6A0-FEBD914B895C}"/>
                  </a:ext>
                </a:extLst>
              </p:cNvPr>
              <p:cNvPicPr/>
              <p:nvPr/>
            </p:nvPicPr>
            <p:blipFill>
              <a:blip r:embed="rId3"/>
              <a:stretch>
                <a:fillRect/>
              </a:stretch>
            </p:blipFill>
            <p:spPr>
              <a:xfrm>
                <a:off x="5929825" y="2493909"/>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5" name="Рукописный ввод 4">
                <a:extLst>
                  <a:ext uri="{FF2B5EF4-FFF2-40B4-BE49-F238E27FC236}">
                    <a16:creationId xmlns:a16="http://schemas.microsoft.com/office/drawing/2014/main" id="{9A7CE40F-6395-FDF2-0EE2-005C87883B71}"/>
                  </a:ext>
                </a:extLst>
              </p14:cNvPr>
              <p14:cNvContentPartPr/>
              <p14:nvPr/>
            </p14:nvContentPartPr>
            <p14:xfrm>
              <a:off x="4719865" y="1745829"/>
              <a:ext cx="9360" cy="360"/>
            </p14:xfrm>
          </p:contentPart>
        </mc:Choice>
        <mc:Fallback xmlns="">
          <p:pic>
            <p:nvPicPr>
              <p:cNvPr id="5" name="Рукописный ввод 4">
                <a:extLst>
                  <a:ext uri="{FF2B5EF4-FFF2-40B4-BE49-F238E27FC236}">
                    <a16:creationId xmlns:a16="http://schemas.microsoft.com/office/drawing/2014/main" id="{9A7CE40F-6395-FDF2-0EE2-005C87883B71}"/>
                  </a:ext>
                </a:extLst>
              </p:cNvPr>
              <p:cNvPicPr/>
              <p:nvPr/>
            </p:nvPicPr>
            <p:blipFill>
              <a:blip r:embed="rId5"/>
              <a:stretch>
                <a:fillRect/>
              </a:stretch>
            </p:blipFill>
            <p:spPr>
              <a:xfrm>
                <a:off x="4710865" y="1736829"/>
                <a:ext cx="27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6" name="Рукописный ввод 5">
                <a:extLst>
                  <a:ext uri="{FF2B5EF4-FFF2-40B4-BE49-F238E27FC236}">
                    <a16:creationId xmlns:a16="http://schemas.microsoft.com/office/drawing/2014/main" id="{4DC4F09A-C423-D2EA-3255-15476F5C23DD}"/>
                  </a:ext>
                </a:extLst>
              </p14:cNvPr>
              <p14:cNvContentPartPr/>
              <p14:nvPr/>
            </p14:nvContentPartPr>
            <p14:xfrm>
              <a:off x="4701145" y="1727109"/>
              <a:ext cx="360" cy="360"/>
            </p14:xfrm>
          </p:contentPart>
        </mc:Choice>
        <mc:Fallback xmlns="">
          <p:pic>
            <p:nvPicPr>
              <p:cNvPr id="6" name="Рукописный ввод 5">
                <a:extLst>
                  <a:ext uri="{FF2B5EF4-FFF2-40B4-BE49-F238E27FC236}">
                    <a16:creationId xmlns:a16="http://schemas.microsoft.com/office/drawing/2014/main" id="{4DC4F09A-C423-D2EA-3255-15476F5C23DD}"/>
                  </a:ext>
                </a:extLst>
              </p:cNvPr>
              <p:cNvPicPr/>
              <p:nvPr/>
            </p:nvPicPr>
            <p:blipFill>
              <a:blip r:embed="rId3"/>
              <a:stretch>
                <a:fillRect/>
              </a:stretch>
            </p:blipFill>
            <p:spPr>
              <a:xfrm>
                <a:off x="4692145" y="1718109"/>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7" name="Рукописный ввод 6">
                <a:extLst>
                  <a:ext uri="{FF2B5EF4-FFF2-40B4-BE49-F238E27FC236}">
                    <a16:creationId xmlns:a16="http://schemas.microsoft.com/office/drawing/2014/main" id="{7B14958A-8F25-5254-314D-585404823DDC}"/>
                  </a:ext>
                </a:extLst>
              </p14:cNvPr>
              <p14:cNvContentPartPr/>
              <p14:nvPr/>
            </p14:nvContentPartPr>
            <p14:xfrm>
              <a:off x="4184185" y="1653309"/>
              <a:ext cx="360" cy="360"/>
            </p14:xfrm>
          </p:contentPart>
        </mc:Choice>
        <mc:Fallback xmlns="">
          <p:pic>
            <p:nvPicPr>
              <p:cNvPr id="7" name="Рукописный ввод 6">
                <a:extLst>
                  <a:ext uri="{FF2B5EF4-FFF2-40B4-BE49-F238E27FC236}">
                    <a16:creationId xmlns:a16="http://schemas.microsoft.com/office/drawing/2014/main" id="{7B14958A-8F25-5254-314D-585404823DDC}"/>
                  </a:ext>
                </a:extLst>
              </p:cNvPr>
              <p:cNvPicPr/>
              <p:nvPr/>
            </p:nvPicPr>
            <p:blipFill>
              <a:blip r:embed="rId3"/>
              <a:stretch>
                <a:fillRect/>
              </a:stretch>
            </p:blipFill>
            <p:spPr>
              <a:xfrm>
                <a:off x="4175185" y="1644309"/>
                <a:ext cx="18000" cy="18000"/>
              </a:xfrm>
              <a:prstGeom prst="rect">
                <a:avLst/>
              </a:prstGeom>
            </p:spPr>
          </p:pic>
        </mc:Fallback>
      </mc:AlternateContent>
    </p:spTree>
    <p:extLst>
      <p:ext uri="{BB962C8B-B14F-4D97-AF65-F5344CB8AC3E}">
        <p14:creationId xmlns:p14="http://schemas.microsoft.com/office/powerpoint/2010/main" val="3136584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EDC5ADB-0639-6341-F5A7-49220785594F}"/>
              </a:ext>
            </a:extLst>
          </p:cNvPr>
          <p:cNvSpPr>
            <a:spLocks noGrp="1"/>
          </p:cNvSpPr>
          <p:nvPr>
            <p:ph type="title"/>
          </p:nvPr>
        </p:nvSpPr>
        <p:spPr>
          <a:xfrm>
            <a:off x="1592452" y="485978"/>
            <a:ext cx="9007094" cy="428422"/>
          </a:xfrm>
        </p:spPr>
        <p:txBody>
          <a:bodyPr/>
          <a:lstStyle/>
          <a:p>
            <a:pPr algn="ctr"/>
            <a:r>
              <a:rPr lang="kk-KZ" sz="1800" b="1" dirty="0">
                <a:effectLst/>
                <a:latin typeface="Times New Roman" panose="02020603050405020304" pitchFamily="18" charset="0"/>
                <a:ea typeface="Calibri" panose="020F0502020204030204" pitchFamily="34" charset="0"/>
              </a:rPr>
              <a:t>Педагогтардың кәсіби құзыреттіліктері</a:t>
            </a:r>
            <a:endParaRPr lang="ru-RU" dirty="0"/>
          </a:p>
        </p:txBody>
      </p:sp>
      <p:sp>
        <p:nvSpPr>
          <p:cNvPr id="3" name="Текст 2">
            <a:extLst>
              <a:ext uri="{FF2B5EF4-FFF2-40B4-BE49-F238E27FC236}">
                <a16:creationId xmlns:a16="http://schemas.microsoft.com/office/drawing/2014/main" id="{3F87ABB5-8B81-5E91-2A3A-DC9FCDAE4891}"/>
              </a:ext>
            </a:extLst>
          </p:cNvPr>
          <p:cNvSpPr>
            <a:spLocks noGrp="1"/>
          </p:cNvSpPr>
          <p:nvPr>
            <p:ph idx="1"/>
          </p:nvPr>
        </p:nvSpPr>
        <p:spPr>
          <a:xfrm>
            <a:off x="1033665" y="1295400"/>
            <a:ext cx="10131425" cy="1911192"/>
          </a:xfrm>
        </p:spPr>
        <p:txBody>
          <a:bodyPr>
            <a:normAutofit fontScale="85000" lnSpcReduction="20000"/>
          </a:bodyPr>
          <a:lstStyle/>
          <a:p>
            <a:pPr marL="0" indent="0" algn="just">
              <a:buNone/>
            </a:pPr>
            <a:r>
              <a:rPr lang="fi-FI" sz="1800" dirty="0">
                <a:effectLst/>
                <a:latin typeface="Times New Roman" panose="02020603050405020304" pitchFamily="18" charset="0"/>
                <a:ea typeface="Calibri" panose="020F0502020204030204" pitchFamily="34" charset="0"/>
                <a:cs typeface="Times New Roman" panose="02020603050405020304" pitchFamily="18" charset="0"/>
              </a:rPr>
              <a:t>Мұғалімдердің кәсіби құзыреттілігі </a:t>
            </a:r>
            <a:r>
              <a:rPr lang="fi-FI" sz="1800" b="1" dirty="0">
                <a:effectLst/>
                <a:latin typeface="Times New Roman" panose="02020603050405020304" pitchFamily="18" charset="0"/>
                <a:ea typeface="Calibri" panose="020F0502020204030204" pitchFamily="34" charset="0"/>
                <a:cs typeface="Times New Roman" panose="02020603050405020304" pitchFamily="18" charset="0"/>
              </a:rPr>
              <a:t>педагогикалық құзыреттіліктен, пәндік құзыреттіліктен</a:t>
            </a:r>
            <a:r>
              <a:rPr lang="kk-KZ" sz="1800" b="1" dirty="0">
                <a:effectLst/>
                <a:latin typeface="Times New Roman" panose="02020603050405020304" pitchFamily="18" charset="0"/>
                <a:ea typeface="Calibri" panose="020F0502020204030204" pitchFamily="34" charset="0"/>
                <a:cs typeface="Times New Roman" panose="02020603050405020304" pitchFamily="18" charset="0"/>
              </a:rPr>
              <a:t> және</a:t>
            </a:r>
            <a:r>
              <a:rPr lang="fi-FI" sz="1800" b="1" dirty="0">
                <a:effectLst/>
                <a:latin typeface="Times New Roman" panose="02020603050405020304" pitchFamily="18" charset="0"/>
                <a:ea typeface="Calibri" panose="020F0502020204030204" pitchFamily="34" charset="0"/>
                <a:cs typeface="Times New Roman" panose="02020603050405020304" pitchFamily="18" charset="0"/>
              </a:rPr>
              <a:t> жалпы құзыреттіліктен </a:t>
            </a:r>
            <a:r>
              <a:rPr lang="fi-FI" sz="1800" dirty="0">
                <a:effectLst/>
                <a:latin typeface="Times New Roman" panose="02020603050405020304" pitchFamily="18" charset="0"/>
                <a:ea typeface="Calibri" panose="020F0502020204030204" pitchFamily="34" charset="0"/>
                <a:cs typeface="Times New Roman" panose="02020603050405020304" pitchFamily="18" charset="0"/>
              </a:rPr>
              <a:t>тұрады деп анықталған. Демек, құзыреттілікке негізделген педагогикалық білім беру бағдарламасы үш бөліктен тұрады: </a:t>
            </a:r>
            <a:endParaRPr lang="kk-K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buAutoNum type="arabicParenR"/>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П</a:t>
            </a:r>
            <a:r>
              <a:rPr lang="fi-FI" sz="1800" dirty="0">
                <a:effectLst/>
                <a:latin typeface="Times New Roman" panose="02020603050405020304" pitchFamily="18" charset="0"/>
                <a:ea typeface="Calibri" panose="020F0502020204030204" pitchFamily="34" charset="0"/>
                <a:cs typeface="Times New Roman" panose="02020603050405020304" pitchFamily="18" charset="0"/>
              </a:rPr>
              <a:t>едагогикалық компонент; </a:t>
            </a:r>
            <a:endParaRPr lang="kk-K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buAutoNum type="arabicParenR"/>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П</a:t>
            </a:r>
            <a:r>
              <a:rPr lang="fi-FI" sz="1800" dirty="0">
                <a:effectLst/>
                <a:latin typeface="Times New Roman" panose="02020603050405020304" pitchFamily="18" charset="0"/>
                <a:ea typeface="Calibri" panose="020F0502020204030204" pitchFamily="34" charset="0"/>
                <a:cs typeface="Times New Roman" panose="02020603050405020304" pitchFamily="18" charset="0"/>
              </a:rPr>
              <a:t>әндік компонент, </a:t>
            </a:r>
            <a:endParaRPr lang="kk-K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buAutoNum type="arabicParenR"/>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М</a:t>
            </a:r>
            <a:r>
              <a:rPr lang="fi-FI" sz="1800" dirty="0">
                <a:effectLst/>
                <a:latin typeface="Times New Roman" panose="02020603050405020304" pitchFamily="18" charset="0"/>
                <a:ea typeface="Calibri" panose="020F0502020204030204" pitchFamily="34" charset="0"/>
                <a:cs typeface="Times New Roman" panose="02020603050405020304" pitchFamily="18" charset="0"/>
              </a:rPr>
              <a:t>індетті компонент. </a:t>
            </a:r>
            <a:endParaRPr lang="kk-K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fi-FI" sz="1800" dirty="0">
                <a:effectLst/>
                <a:latin typeface="Times New Roman" panose="02020603050405020304" pitchFamily="18" charset="0"/>
                <a:ea typeface="Calibri" panose="020F0502020204030204" pitchFamily="34" charset="0"/>
                <a:cs typeface="Times New Roman" panose="02020603050405020304" pitchFamily="18" charset="0"/>
              </a:rPr>
              <a:t>Құзыреттіліктер саласы мен оқу нәтижелері әрбір компонент үшін жеке-жеке анықталды</a:t>
            </a: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316975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5"/>
          <p:cNvGraphicFramePr>
            <a:graphicFrameLocks noGrp="1"/>
          </p:cNvGraphicFramePr>
          <p:nvPr>
            <p:extLst>
              <p:ext uri="{D42A27DB-BD31-4B8C-83A1-F6EECF244321}">
                <p14:modId xmlns:p14="http://schemas.microsoft.com/office/powerpoint/2010/main" val="34064658"/>
              </p:ext>
            </p:extLst>
          </p:nvPr>
        </p:nvGraphicFramePr>
        <p:xfrm>
          <a:off x="831850" y="609601"/>
          <a:ext cx="10671175" cy="6153800"/>
        </p:xfrm>
        <a:graphic>
          <a:graphicData uri="http://schemas.openxmlformats.org/drawingml/2006/table">
            <a:tbl>
              <a:tblPr firstRow="1" bandRow="1">
                <a:tableStyleId>{2D5ABB26-0587-4C30-8999-92F81FD0307C}</a:tableStyleId>
              </a:tblPr>
              <a:tblGrid>
                <a:gridCol w="10671175">
                  <a:extLst>
                    <a:ext uri="{9D8B030D-6E8A-4147-A177-3AD203B41FA5}">
                      <a16:colId xmlns:a16="http://schemas.microsoft.com/office/drawing/2014/main" val="20000"/>
                    </a:ext>
                  </a:extLst>
                </a:gridCol>
              </a:tblGrid>
              <a:tr h="333805">
                <a:tc>
                  <a:txBody>
                    <a:bodyPr/>
                    <a:lstStyle/>
                    <a:p>
                      <a:pPr marL="91440" algn="ctr">
                        <a:lnSpc>
                          <a:spcPct val="100000"/>
                        </a:lnSpc>
                        <a:spcBef>
                          <a:spcPts val="315"/>
                        </a:spcBef>
                      </a:pPr>
                      <a:r>
                        <a:rPr sz="1800" b="1" spc="-5" dirty="0">
                          <a:solidFill>
                            <a:srgbClr val="FFFFFF"/>
                          </a:solidFill>
                          <a:latin typeface="Arial"/>
                          <a:cs typeface="Arial"/>
                        </a:rPr>
                        <a:t>Оқыту</a:t>
                      </a:r>
                      <a:r>
                        <a:rPr sz="1800" b="1" dirty="0">
                          <a:solidFill>
                            <a:srgbClr val="FFFFFF"/>
                          </a:solidFill>
                          <a:latin typeface="Arial"/>
                          <a:cs typeface="Arial"/>
                        </a:rPr>
                        <a:t> </a:t>
                      </a:r>
                      <a:r>
                        <a:rPr sz="1800" b="1" spc="-10" dirty="0">
                          <a:solidFill>
                            <a:srgbClr val="FFFFFF"/>
                          </a:solidFill>
                          <a:latin typeface="Arial"/>
                          <a:cs typeface="Arial"/>
                        </a:rPr>
                        <a:t>нәтижелері</a:t>
                      </a:r>
                      <a:endParaRPr sz="1800" dirty="0">
                        <a:latin typeface="Arial"/>
                        <a:cs typeface="Arial"/>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extLst>
                  <a:ext uri="{0D108BD9-81ED-4DB2-BD59-A6C34878D82A}">
                    <a16:rowId xmlns:a16="http://schemas.microsoft.com/office/drawing/2014/main" val="10000"/>
                  </a:ext>
                </a:extLst>
              </a:tr>
              <a:tr h="814308">
                <a:tc>
                  <a:txBody>
                    <a:bodyPr/>
                    <a:lstStyle/>
                    <a:p>
                      <a:pPr marL="91440">
                        <a:lnSpc>
                          <a:spcPct val="100000"/>
                        </a:lnSpc>
                        <a:spcBef>
                          <a:spcPts val="315"/>
                        </a:spcBef>
                      </a:pPr>
                      <a:r>
                        <a:rPr sz="1800" b="1" spc="-10" dirty="0">
                          <a:latin typeface="Arial"/>
                          <a:cs typeface="Arial"/>
                        </a:rPr>
                        <a:t>ОН</a:t>
                      </a:r>
                      <a:r>
                        <a:rPr sz="1800" b="1" spc="5" dirty="0">
                          <a:latin typeface="Arial"/>
                          <a:cs typeface="Arial"/>
                        </a:rPr>
                        <a:t> </a:t>
                      </a:r>
                      <a:r>
                        <a:rPr sz="1800" b="1" dirty="0">
                          <a:latin typeface="Arial"/>
                          <a:cs typeface="Arial"/>
                        </a:rPr>
                        <a:t>1</a:t>
                      </a:r>
                      <a:r>
                        <a:rPr sz="1800" b="1" spc="10" dirty="0">
                          <a:latin typeface="Arial"/>
                          <a:cs typeface="Arial"/>
                        </a:rPr>
                        <a:t> </a:t>
                      </a:r>
                      <a:r>
                        <a:rPr sz="1800" spc="-35" dirty="0">
                          <a:latin typeface="Microsoft Sans Serif"/>
                          <a:cs typeface="Microsoft Sans Serif"/>
                        </a:rPr>
                        <a:t>-</a:t>
                      </a:r>
                      <a:r>
                        <a:rPr lang="fi-FI" sz="1800" dirty="0">
                          <a:effectLst/>
                          <a:latin typeface="Times New Roman" panose="02020603050405020304" pitchFamily="18" charset="0"/>
                          <a:ea typeface="Times New Roman" panose="02020603050405020304" pitchFamily="18" charset="0"/>
                          <a:cs typeface="Times New Roman" panose="02020603050405020304" pitchFamily="18" charset="0"/>
                        </a:rPr>
                        <a:t>арт білім беру ауқымын байытуға арналған қазіргі ғылымның тарихи-саяси, философиялық, әлеуметтанулық, мәдени және психологиялық аспектілері туралы білім мен түсінікті пайдалану, сонымен қатар Академиялық адалдық принциптері мен мәдениетінің маңыздылығын түсіну</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sz="1800" dirty="0">
                        <a:latin typeface="Microsoft Sans Serif"/>
                        <a:cs typeface="Microsoft Sans Serif"/>
                      </a:endParaRPr>
                    </a:p>
                  </a:txBody>
                  <a:tcPr marL="0" marR="0" marT="400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2DEEE"/>
                    </a:solidFill>
                  </a:tcPr>
                </a:tc>
                <a:extLst>
                  <a:ext uri="{0D108BD9-81ED-4DB2-BD59-A6C34878D82A}">
                    <a16:rowId xmlns:a16="http://schemas.microsoft.com/office/drawing/2014/main" val="10001"/>
                  </a:ext>
                </a:extLst>
              </a:tr>
              <a:tr h="1073161">
                <a:tc>
                  <a:txBody>
                    <a:bodyPr/>
                    <a:lstStyle/>
                    <a:p>
                      <a:pPr marL="91440" marR="0" lvl="0" indent="0" algn="just" defTabSz="914400" eaLnBrk="1" fontAlgn="auto" latinLnBrk="0" hangingPunct="1">
                        <a:lnSpc>
                          <a:spcPct val="100000"/>
                        </a:lnSpc>
                        <a:spcBef>
                          <a:spcPts val="315"/>
                        </a:spcBef>
                        <a:spcAft>
                          <a:spcPts val="0"/>
                        </a:spcAft>
                        <a:buClrTx/>
                        <a:buSzTx/>
                        <a:buFontTx/>
                        <a:buNone/>
                        <a:tabLst/>
                        <a:defRPr/>
                      </a:pPr>
                      <a:r>
                        <a:rPr sz="1800" b="1" spc="-10" dirty="0">
                          <a:latin typeface="Arial"/>
                          <a:cs typeface="Arial"/>
                        </a:rPr>
                        <a:t>ОН</a:t>
                      </a:r>
                      <a:r>
                        <a:rPr sz="1800" b="1" spc="15" dirty="0">
                          <a:latin typeface="Arial"/>
                          <a:cs typeface="Arial"/>
                        </a:rPr>
                        <a:t> </a:t>
                      </a:r>
                      <a:r>
                        <a:rPr sz="1800" b="1" dirty="0">
                          <a:latin typeface="Arial"/>
                          <a:cs typeface="Arial"/>
                        </a:rPr>
                        <a:t>2</a:t>
                      </a:r>
                      <a:r>
                        <a:rPr sz="1800" b="1" spc="20" dirty="0">
                          <a:latin typeface="Arial"/>
                          <a:cs typeface="Arial"/>
                        </a:rPr>
                        <a:t> </a:t>
                      </a:r>
                      <a:r>
                        <a:rPr sz="1800" spc="-20" dirty="0">
                          <a:latin typeface="Microsoft Sans Serif"/>
                          <a:cs typeface="Microsoft Sans Serif"/>
                        </a:rPr>
                        <a:t>-</a:t>
                      </a:r>
                      <a:r>
                        <a:rPr lang="fi-FI" sz="1800" dirty="0">
                          <a:effectLst/>
                          <a:latin typeface="Times New Roman" panose="02020603050405020304" pitchFamily="18" charset="0"/>
                          <a:ea typeface="Times New Roman" panose="02020603050405020304" pitchFamily="18" charset="0"/>
                          <a:cs typeface="Times New Roman" panose="02020603050405020304" pitchFamily="18" charset="0"/>
                        </a:rPr>
                        <a:t>заманауи ақпараттық-коммуникациялық және цифрлық технологияларды пайдалану, мемлекеттік, орыс және шет тілдерінде арт-білім беруді дамытудың проблемалары мен перспективалары бойынша өз пікірін дәлелдеу, сондай-ақ зерттелетін салада одан әрі оқытуды өз бетінше жалғастыру үшін қажетті оқыту дағдыларын меңгеру;</a:t>
                      </a:r>
                      <a:endParaRPr sz="1800" dirty="0">
                        <a:latin typeface="Microsoft Sans Serif"/>
                        <a:cs typeface="Microsoft Sans Serif"/>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extLst>
                  <a:ext uri="{0D108BD9-81ED-4DB2-BD59-A6C34878D82A}">
                    <a16:rowId xmlns:a16="http://schemas.microsoft.com/office/drawing/2014/main" val="10002"/>
                  </a:ext>
                </a:extLst>
              </a:tr>
              <a:tr h="814907">
                <a:tc>
                  <a:txBody>
                    <a:bodyPr/>
                    <a:lstStyle/>
                    <a:p>
                      <a:pPr marL="91440" marR="0" lvl="0" indent="0" algn="just" defTabSz="914400" eaLnBrk="1" fontAlgn="auto" latinLnBrk="0" hangingPunct="1">
                        <a:lnSpc>
                          <a:spcPct val="100000"/>
                        </a:lnSpc>
                        <a:spcBef>
                          <a:spcPts val="320"/>
                        </a:spcBef>
                        <a:spcAft>
                          <a:spcPts val="0"/>
                        </a:spcAft>
                        <a:buClrTx/>
                        <a:buSzTx/>
                        <a:buFontTx/>
                        <a:buNone/>
                        <a:tabLst/>
                        <a:defRPr/>
                      </a:pPr>
                      <a:r>
                        <a:rPr sz="1800" b="1" spc="-10" dirty="0">
                          <a:latin typeface="Arial"/>
                          <a:cs typeface="Arial"/>
                        </a:rPr>
                        <a:t>ОН</a:t>
                      </a:r>
                      <a:r>
                        <a:rPr sz="1800" b="1" spc="5" dirty="0">
                          <a:latin typeface="Arial"/>
                          <a:cs typeface="Arial"/>
                        </a:rPr>
                        <a:t> </a:t>
                      </a:r>
                      <a:r>
                        <a:rPr sz="1800" b="1" dirty="0">
                          <a:latin typeface="Arial"/>
                          <a:cs typeface="Arial"/>
                        </a:rPr>
                        <a:t>3</a:t>
                      </a:r>
                      <a:r>
                        <a:rPr sz="1800" b="1" spc="10" dirty="0">
                          <a:latin typeface="Arial"/>
                          <a:cs typeface="Arial"/>
                        </a:rPr>
                        <a:t> </a:t>
                      </a:r>
                      <a:r>
                        <a:rPr sz="1800" spc="-20" dirty="0">
                          <a:latin typeface="Microsoft Sans Serif"/>
                          <a:cs typeface="Microsoft Sans Serif"/>
                        </a:rPr>
                        <a:t>-</a:t>
                      </a: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артбілім берудегі оқу-практикалық және кәсіби міндеттерді шешу үшін экономика және кәсіпкерлік, құқық және сыбайлас жемқорлыққа қарсы мәдениет, экология және қауіпсіз өмір салаларында талдау әдістерін қолдану;</a:t>
                      </a:r>
                      <a:endParaRPr sz="1800" dirty="0">
                        <a:latin typeface="Microsoft Sans Serif"/>
                        <a:cs typeface="Microsoft Sans Serif"/>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extLst>
                  <a:ext uri="{0D108BD9-81ED-4DB2-BD59-A6C34878D82A}">
                    <a16:rowId xmlns:a16="http://schemas.microsoft.com/office/drawing/2014/main" val="10003"/>
                  </a:ext>
                </a:extLst>
              </a:tr>
              <a:tr h="917795">
                <a:tc>
                  <a:txBody>
                    <a:bodyPr/>
                    <a:lstStyle/>
                    <a:p>
                      <a:pPr marL="91440" marR="0" lvl="0" indent="0" algn="just" defTabSz="914400" eaLnBrk="1" fontAlgn="auto" latinLnBrk="0" hangingPunct="1">
                        <a:lnSpc>
                          <a:spcPct val="100000"/>
                        </a:lnSpc>
                        <a:spcBef>
                          <a:spcPts val="325"/>
                        </a:spcBef>
                        <a:spcAft>
                          <a:spcPts val="0"/>
                        </a:spcAft>
                        <a:buClrTx/>
                        <a:buSzTx/>
                        <a:buFontTx/>
                        <a:buNone/>
                        <a:tabLst/>
                        <a:defRPr/>
                      </a:pPr>
                      <a:r>
                        <a:rPr sz="1800" b="1" spc="-10" dirty="0">
                          <a:latin typeface="Arial"/>
                          <a:cs typeface="Arial"/>
                        </a:rPr>
                        <a:t>ОН</a:t>
                      </a:r>
                      <a:r>
                        <a:rPr sz="1800" b="1" spc="5" dirty="0">
                          <a:latin typeface="Arial"/>
                          <a:cs typeface="Arial"/>
                        </a:rPr>
                        <a:t> </a:t>
                      </a:r>
                      <a:r>
                        <a:rPr sz="1800" b="1" dirty="0">
                          <a:latin typeface="Arial"/>
                          <a:cs typeface="Arial"/>
                        </a:rPr>
                        <a:t>4</a:t>
                      </a:r>
                      <a:r>
                        <a:rPr sz="1800" b="1" spc="15" dirty="0">
                          <a:latin typeface="Arial"/>
                          <a:cs typeface="Arial"/>
                        </a:rPr>
                        <a:t> </a:t>
                      </a:r>
                      <a:r>
                        <a:rPr sz="1800" spc="-30" dirty="0">
                          <a:latin typeface="Microsoft Sans Serif"/>
                          <a:cs typeface="Microsoft Sans Serif"/>
                        </a:rPr>
                        <a:t>-</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әртүрлі жастағы балалардың физиологиялық дамуы негізінде, өнердегі инклюзивті білімде педагогикалық-психологиялық зерттеулер, өзара іс-қимыл және коммуникация, бағалау және даму негіздерін меңгеру;</a:t>
                      </a:r>
                      <a:endParaRPr sz="1800" dirty="0">
                        <a:latin typeface="Microsoft Sans Serif"/>
                        <a:cs typeface="Microsoft Sans Serif"/>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EAEEF7"/>
                    </a:solidFill>
                  </a:tcPr>
                </a:tc>
                <a:extLst>
                  <a:ext uri="{0D108BD9-81ED-4DB2-BD59-A6C34878D82A}">
                    <a16:rowId xmlns:a16="http://schemas.microsoft.com/office/drawing/2014/main" val="10004"/>
                  </a:ext>
                </a:extLst>
              </a:tr>
              <a:tr h="771276">
                <a:tc>
                  <a:txBody>
                    <a:bodyPr/>
                    <a:lstStyle/>
                    <a:p>
                      <a:pPr marL="91440" marR="0" lvl="0" indent="0" algn="just" defTabSz="914400" eaLnBrk="1" fontAlgn="auto" latinLnBrk="0" hangingPunct="1">
                        <a:lnSpc>
                          <a:spcPct val="100000"/>
                        </a:lnSpc>
                        <a:spcBef>
                          <a:spcPts val="315"/>
                        </a:spcBef>
                        <a:spcAft>
                          <a:spcPts val="0"/>
                        </a:spcAft>
                        <a:buClrTx/>
                        <a:buSzTx/>
                        <a:buFontTx/>
                        <a:buNone/>
                        <a:tabLst/>
                        <a:defRPr/>
                      </a:pPr>
                      <a:r>
                        <a:rPr sz="1800" b="1" spc="-10" dirty="0">
                          <a:solidFill>
                            <a:srgbClr val="001F5F"/>
                          </a:solidFill>
                          <a:latin typeface="Arial"/>
                          <a:cs typeface="Arial"/>
                        </a:rPr>
                        <a:t>ОН</a:t>
                      </a:r>
                      <a:r>
                        <a:rPr sz="1800" b="1" dirty="0">
                          <a:solidFill>
                            <a:srgbClr val="001F5F"/>
                          </a:solidFill>
                          <a:latin typeface="Arial"/>
                          <a:cs typeface="Arial"/>
                        </a:rPr>
                        <a:t> </a:t>
                      </a:r>
                      <a:r>
                        <a:rPr lang="kk-KZ" sz="1800" b="1" dirty="0">
                          <a:solidFill>
                            <a:srgbClr val="001F5F"/>
                          </a:solidFill>
                          <a:latin typeface="Arial"/>
                          <a:cs typeface="Arial"/>
                        </a:rPr>
                        <a:t>5</a:t>
                      </a:r>
                      <a:r>
                        <a:rPr sz="1800" b="1" spc="10" dirty="0">
                          <a:solidFill>
                            <a:srgbClr val="001F5F"/>
                          </a:solidFill>
                          <a:latin typeface="Arial"/>
                          <a:cs typeface="Arial"/>
                        </a:rPr>
                        <a:t> </a:t>
                      </a:r>
                      <a:r>
                        <a:rPr sz="1800" spc="-35" dirty="0">
                          <a:solidFill>
                            <a:srgbClr val="001F5F"/>
                          </a:solidFill>
                          <a:latin typeface="Microsoft Sans Serif"/>
                          <a:cs typeface="Microsoft Sans Serif"/>
                        </a:rPr>
                        <a:t>-</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ғылыми зерттеу және академиялық жазу әдістерін, оқыту, жоспарлау және жеке оқытудың әдістемесі мен технологиясын, сондай-ақ формальды және формальды емес білім беру саласындағы инновацияларды білу;</a:t>
                      </a:r>
                      <a:endParaRPr sz="1800" dirty="0">
                        <a:latin typeface="Microsoft Sans Serif"/>
                        <a:cs typeface="Microsoft Sans Serif"/>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D2DEEE"/>
                    </a:solidFill>
                  </a:tcPr>
                </a:tc>
                <a:extLst>
                  <a:ext uri="{0D108BD9-81ED-4DB2-BD59-A6C34878D82A}">
                    <a16:rowId xmlns:a16="http://schemas.microsoft.com/office/drawing/2014/main" val="10005"/>
                  </a:ext>
                </a:extLst>
              </a:tr>
              <a:tr h="1109112">
                <a:tc>
                  <a:txBody>
                    <a:bodyPr/>
                    <a:lstStyle/>
                    <a:p>
                      <a:pPr marL="91440" marR="0" lvl="0" indent="0" algn="just" defTabSz="914400" eaLnBrk="1" fontAlgn="auto" latinLnBrk="0" hangingPunct="1">
                        <a:lnSpc>
                          <a:spcPct val="100000"/>
                        </a:lnSpc>
                        <a:spcBef>
                          <a:spcPts val="315"/>
                        </a:spcBef>
                        <a:spcAft>
                          <a:spcPts val="0"/>
                        </a:spcAft>
                        <a:buClrTx/>
                        <a:buSzTx/>
                        <a:buFontTx/>
                        <a:buNone/>
                        <a:tabLst>
                          <a:tab pos="560705" algn="l"/>
                        </a:tabLst>
                        <a:defRPr/>
                      </a:pPr>
                      <a:r>
                        <a:rPr sz="1800" b="1" spc="-10" dirty="0">
                          <a:solidFill>
                            <a:srgbClr val="001F5F"/>
                          </a:solidFill>
                          <a:latin typeface="Arial"/>
                          <a:cs typeface="Arial"/>
                        </a:rPr>
                        <a:t>ОН	</a:t>
                      </a:r>
                      <a:r>
                        <a:rPr lang="kk-KZ" sz="1800" b="1" spc="-10" dirty="0">
                          <a:solidFill>
                            <a:srgbClr val="001F5F"/>
                          </a:solidFill>
                          <a:latin typeface="Arial"/>
                          <a:cs typeface="Arial"/>
                        </a:rPr>
                        <a:t>6</a:t>
                      </a:r>
                      <a:r>
                        <a:rPr sz="1800" b="1" spc="15" dirty="0">
                          <a:solidFill>
                            <a:srgbClr val="001F5F"/>
                          </a:solidFill>
                          <a:latin typeface="Arial"/>
                          <a:cs typeface="Arial"/>
                        </a:rPr>
                        <a:t> </a:t>
                      </a:r>
                      <a:r>
                        <a:rPr sz="1800" spc="-30" dirty="0">
                          <a:solidFill>
                            <a:srgbClr val="001F5F"/>
                          </a:solidFill>
                          <a:latin typeface="Microsoft Sans Serif"/>
                          <a:cs typeface="Microsoft Sans Serif"/>
                        </a:rPr>
                        <a:t>-</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сурет, кескіндеме, композиция, өнер тарихы, пластикалық анатомия және мүсін, дизайн негіздері, сызба геометриясы саласындағы білім мен практикалық дағдыларды педагогикалық және шығармашылық қызметте қолдану;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91440">
                        <a:lnSpc>
                          <a:spcPct val="100000"/>
                        </a:lnSpc>
                        <a:spcBef>
                          <a:spcPts val="315"/>
                        </a:spcBef>
                        <a:tabLst>
                          <a:tab pos="560705" algn="l"/>
                        </a:tabLst>
                      </a:pPr>
                      <a:endParaRPr sz="1800" dirty="0">
                        <a:latin typeface="Microsoft Sans Serif"/>
                        <a:cs typeface="Microsoft Sans Serif"/>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196522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5"/>
          <p:cNvGraphicFramePr>
            <a:graphicFrameLocks noGrp="1"/>
          </p:cNvGraphicFramePr>
          <p:nvPr>
            <p:extLst>
              <p:ext uri="{D42A27DB-BD31-4B8C-83A1-F6EECF244321}">
                <p14:modId xmlns:p14="http://schemas.microsoft.com/office/powerpoint/2010/main" val="2873264519"/>
              </p:ext>
            </p:extLst>
          </p:nvPr>
        </p:nvGraphicFramePr>
        <p:xfrm>
          <a:off x="831850" y="358774"/>
          <a:ext cx="10671175" cy="4822825"/>
        </p:xfrm>
        <a:graphic>
          <a:graphicData uri="http://schemas.openxmlformats.org/drawingml/2006/table">
            <a:tbl>
              <a:tblPr firstRow="1" bandRow="1">
                <a:tableStyleId>{2D5ABB26-0587-4C30-8999-92F81FD0307C}</a:tableStyleId>
              </a:tblPr>
              <a:tblGrid>
                <a:gridCol w="10671175">
                  <a:extLst>
                    <a:ext uri="{9D8B030D-6E8A-4147-A177-3AD203B41FA5}">
                      <a16:colId xmlns:a16="http://schemas.microsoft.com/office/drawing/2014/main" val="20000"/>
                    </a:ext>
                  </a:extLst>
                </a:gridCol>
              </a:tblGrid>
              <a:tr h="424893">
                <a:tc>
                  <a:txBody>
                    <a:bodyPr/>
                    <a:lstStyle/>
                    <a:p>
                      <a:pPr marL="91440" algn="ctr">
                        <a:lnSpc>
                          <a:spcPct val="100000"/>
                        </a:lnSpc>
                        <a:spcBef>
                          <a:spcPts val="315"/>
                        </a:spcBef>
                      </a:pPr>
                      <a:r>
                        <a:rPr sz="1800" b="1" spc="-5" dirty="0">
                          <a:solidFill>
                            <a:srgbClr val="FFFFFF"/>
                          </a:solidFill>
                          <a:latin typeface="Arial"/>
                          <a:cs typeface="Arial"/>
                        </a:rPr>
                        <a:t>Оқыту</a:t>
                      </a:r>
                      <a:r>
                        <a:rPr sz="1800" b="1" dirty="0">
                          <a:solidFill>
                            <a:srgbClr val="FFFFFF"/>
                          </a:solidFill>
                          <a:latin typeface="Arial"/>
                          <a:cs typeface="Arial"/>
                        </a:rPr>
                        <a:t> </a:t>
                      </a:r>
                      <a:r>
                        <a:rPr sz="1800" b="1" spc="-10" dirty="0">
                          <a:solidFill>
                            <a:srgbClr val="FFFFFF"/>
                          </a:solidFill>
                          <a:latin typeface="Arial"/>
                          <a:cs typeface="Arial"/>
                        </a:rPr>
                        <a:t>нәтижелері</a:t>
                      </a:r>
                      <a:endParaRPr sz="1800" dirty="0">
                        <a:latin typeface="Arial"/>
                        <a:cs typeface="Arial"/>
                      </a:endParaRPr>
                    </a:p>
                  </a:txBody>
                  <a:tcPr marL="0" marR="0" marT="4000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5B9BD4"/>
                    </a:solidFill>
                  </a:tcPr>
                </a:tc>
                <a:extLst>
                  <a:ext uri="{0D108BD9-81ED-4DB2-BD59-A6C34878D82A}">
                    <a16:rowId xmlns:a16="http://schemas.microsoft.com/office/drawing/2014/main" val="10000"/>
                  </a:ext>
                </a:extLst>
              </a:tr>
              <a:tr h="751676">
                <a:tc>
                  <a:txBody>
                    <a:bodyPr/>
                    <a:lstStyle/>
                    <a:p>
                      <a:pPr marL="91440" marR="97790" lvl="0" indent="0" algn="just" defTabSz="914400" eaLnBrk="1" fontAlgn="auto" latinLnBrk="0" hangingPunct="1">
                        <a:lnSpc>
                          <a:spcPct val="100000"/>
                        </a:lnSpc>
                        <a:spcBef>
                          <a:spcPts val="320"/>
                        </a:spcBef>
                        <a:spcAft>
                          <a:spcPts val="0"/>
                        </a:spcAft>
                        <a:buClrTx/>
                        <a:buSzTx/>
                        <a:buFontTx/>
                        <a:buNone/>
                        <a:tabLst/>
                        <a:defRPr/>
                      </a:pPr>
                      <a:r>
                        <a:rPr sz="1800" b="1" spc="-5" dirty="0">
                          <a:solidFill>
                            <a:srgbClr val="001F5F"/>
                          </a:solidFill>
                          <a:latin typeface="Arial"/>
                          <a:cs typeface="Arial"/>
                        </a:rPr>
                        <a:t>ОН</a:t>
                      </a:r>
                      <a:r>
                        <a:rPr sz="1800" b="1" spc="5" dirty="0">
                          <a:solidFill>
                            <a:srgbClr val="001F5F"/>
                          </a:solidFill>
                          <a:latin typeface="Arial"/>
                          <a:cs typeface="Arial"/>
                        </a:rPr>
                        <a:t> </a:t>
                      </a:r>
                      <a:r>
                        <a:rPr lang="kk-KZ" sz="1800" b="1" spc="5" dirty="0">
                          <a:solidFill>
                            <a:srgbClr val="001F5F"/>
                          </a:solidFill>
                          <a:latin typeface="Arial"/>
                          <a:cs typeface="Arial"/>
                        </a:rPr>
                        <a:t>7</a:t>
                      </a:r>
                      <a:r>
                        <a:rPr sz="1800" b="1" spc="25" dirty="0">
                          <a:solidFill>
                            <a:srgbClr val="001F5F"/>
                          </a:solidFill>
                          <a:latin typeface="Arial"/>
                          <a:cs typeface="Arial"/>
                        </a:rPr>
                        <a:t> </a:t>
                      </a:r>
                      <a:r>
                        <a:rPr sz="1800" spc="-40" dirty="0">
                          <a:solidFill>
                            <a:srgbClr val="001F5F"/>
                          </a:solidFill>
                          <a:latin typeface="Microsoft Sans Serif"/>
                          <a:cs typeface="Microsoft Sans Serif"/>
                        </a:rPr>
                        <a:t>-</a:t>
                      </a:r>
                      <a:r>
                        <a:rPr lang="kk-KZ" sz="1800" spc="-40" dirty="0">
                          <a:solidFill>
                            <a:srgbClr val="001F5F"/>
                          </a:solidFill>
                          <a:latin typeface="Microsoft Sans Serif"/>
                          <a:cs typeface="Microsoft Sans Serif"/>
                        </a:rPr>
                        <a:t> </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Қазақстанның көркемөнер білімін тұрақты дамыту үшін кешенді тәсілді қолдана отырып, креативті экономикадағы арт-менеджмент пен кәсіпкерліктің фактілері мен заңдылықтарын талдау;</a:t>
                      </a:r>
                      <a:endParaRPr sz="1800" dirty="0">
                        <a:latin typeface="Microsoft Sans Serif"/>
                        <a:cs typeface="Microsoft Sans Serif"/>
                      </a:endParaRPr>
                    </a:p>
                  </a:txBody>
                  <a:tcPr marL="0" marR="0" marT="40640" marB="0">
                    <a:lnL w="12700">
                      <a:solidFill>
                        <a:srgbClr val="FFFFFF"/>
                      </a:solidFill>
                      <a:prstDash val="solid"/>
                    </a:lnL>
                    <a:lnR w="12700">
                      <a:solidFill>
                        <a:srgbClr val="FFFFFF"/>
                      </a:solidFill>
                      <a:prstDash val="solid"/>
                    </a:lnR>
                    <a:lnT w="38100" cap="flat" cmpd="sng" algn="ctr">
                      <a:solidFill>
                        <a:srgbClr val="FFFFFF"/>
                      </a:solidFill>
                      <a:prstDash val="solid"/>
                      <a:round/>
                      <a:headEnd type="none" w="med" len="med"/>
                      <a:tailEnd type="none" w="med" len="med"/>
                    </a:lnT>
                    <a:lnB w="12700">
                      <a:solidFill>
                        <a:srgbClr val="FFFFFF"/>
                      </a:solidFill>
                      <a:prstDash val="solid"/>
                    </a:lnB>
                    <a:solidFill>
                      <a:srgbClr val="D2DEEE"/>
                    </a:solidFill>
                  </a:tcPr>
                </a:tc>
                <a:extLst>
                  <a:ext uri="{0D108BD9-81ED-4DB2-BD59-A6C34878D82A}">
                    <a16:rowId xmlns:a16="http://schemas.microsoft.com/office/drawing/2014/main" val="10001"/>
                  </a:ext>
                </a:extLst>
              </a:tr>
              <a:tr h="1003956">
                <a:tc>
                  <a:txBody>
                    <a:bodyPr/>
                    <a:lstStyle/>
                    <a:p>
                      <a:pPr marL="91440" marR="0" lvl="0" indent="0" algn="just" defTabSz="914400" eaLnBrk="1" fontAlgn="auto" latinLnBrk="0" hangingPunct="1">
                        <a:lnSpc>
                          <a:spcPct val="100000"/>
                        </a:lnSpc>
                        <a:spcBef>
                          <a:spcPts val="325"/>
                        </a:spcBef>
                        <a:spcAft>
                          <a:spcPts val="0"/>
                        </a:spcAft>
                        <a:buClrTx/>
                        <a:buSzTx/>
                        <a:buFontTx/>
                        <a:buNone/>
                        <a:tabLst/>
                        <a:defRPr/>
                      </a:pPr>
                      <a:r>
                        <a:rPr sz="1800" b="1" spc="-10" dirty="0">
                          <a:solidFill>
                            <a:srgbClr val="001F5F"/>
                          </a:solidFill>
                          <a:latin typeface="Arial"/>
                          <a:cs typeface="Arial"/>
                        </a:rPr>
                        <a:t>ОН</a:t>
                      </a:r>
                      <a:r>
                        <a:rPr sz="1800" b="1" spc="15" dirty="0">
                          <a:solidFill>
                            <a:srgbClr val="001F5F"/>
                          </a:solidFill>
                          <a:latin typeface="Arial"/>
                          <a:cs typeface="Arial"/>
                        </a:rPr>
                        <a:t> </a:t>
                      </a:r>
                      <a:r>
                        <a:rPr lang="kk-KZ" sz="1800" b="1" spc="15" dirty="0">
                          <a:solidFill>
                            <a:srgbClr val="001F5F"/>
                          </a:solidFill>
                          <a:latin typeface="Arial"/>
                          <a:cs typeface="Arial"/>
                        </a:rPr>
                        <a:t>8</a:t>
                      </a:r>
                      <a:r>
                        <a:rPr sz="1800" b="1" spc="25" dirty="0">
                          <a:solidFill>
                            <a:srgbClr val="001F5F"/>
                          </a:solidFill>
                          <a:latin typeface="Arial"/>
                          <a:cs typeface="Arial"/>
                        </a:rPr>
                        <a:t> </a:t>
                      </a:r>
                      <a:r>
                        <a:rPr sz="1800" spc="-35" dirty="0">
                          <a:solidFill>
                            <a:srgbClr val="001F5F"/>
                          </a:solidFill>
                          <a:latin typeface="Microsoft Sans Serif"/>
                          <a:cs typeface="Microsoft Sans Serif"/>
                        </a:rPr>
                        <a:t>-</a:t>
                      </a:r>
                      <a:r>
                        <a:rPr lang="kk-KZ" sz="1800" spc="-35" dirty="0">
                          <a:solidFill>
                            <a:srgbClr val="001F5F"/>
                          </a:solidFill>
                          <a:latin typeface="Microsoft Sans Serif"/>
                          <a:cs typeface="Microsoft Sans Serif"/>
                        </a:rPr>
                        <a:t> </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Қазақстанның сәндік-қолданбалы өнерінің әртүрлі түрлері (материалдарды көркем өңдеу: металл, ағаш, тоқыма және текстиль) негізінде формальды және формальды емес арт-білім беру жүйесінде педагогикалық процесті іске асыру;</a:t>
                      </a:r>
                      <a:endParaRPr sz="1800" dirty="0">
                        <a:latin typeface="Microsoft Sans Serif"/>
                        <a:cs typeface="Microsoft Sans Serif"/>
                      </a:endParaRPr>
                    </a:p>
                  </a:txBody>
                  <a:tcPr marL="0" marR="0" marT="412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AEEF7"/>
                    </a:solidFill>
                  </a:tcPr>
                </a:tc>
                <a:extLst>
                  <a:ext uri="{0D108BD9-81ED-4DB2-BD59-A6C34878D82A}">
                    <a16:rowId xmlns:a16="http://schemas.microsoft.com/office/drawing/2014/main" val="10002"/>
                  </a:ext>
                </a:extLst>
              </a:tr>
              <a:tr h="2642300">
                <a:tc>
                  <a:txBody>
                    <a:bodyPr/>
                    <a:lstStyle/>
                    <a:p>
                      <a:pPr algn="just"/>
                      <a:r>
                        <a:rPr lang="kk-KZ" sz="1800" b="1" spc="-5" dirty="0">
                          <a:solidFill>
                            <a:srgbClr val="001F5F"/>
                          </a:solidFill>
                          <a:latin typeface="Arial"/>
                          <a:cs typeface="Arial"/>
                        </a:rPr>
                        <a:t>  </a:t>
                      </a:r>
                      <a:r>
                        <a:rPr sz="1800" b="1" spc="-5" dirty="0">
                          <a:solidFill>
                            <a:srgbClr val="001F5F"/>
                          </a:solidFill>
                          <a:latin typeface="Arial"/>
                          <a:cs typeface="Arial"/>
                        </a:rPr>
                        <a:t>ОН</a:t>
                      </a:r>
                      <a:r>
                        <a:rPr sz="1800" b="1" dirty="0">
                          <a:solidFill>
                            <a:srgbClr val="001F5F"/>
                          </a:solidFill>
                          <a:latin typeface="Arial"/>
                          <a:cs typeface="Arial"/>
                        </a:rPr>
                        <a:t> </a:t>
                      </a:r>
                      <a:r>
                        <a:rPr lang="kk-KZ" sz="1800" b="1" dirty="0">
                          <a:solidFill>
                            <a:srgbClr val="001F5F"/>
                          </a:solidFill>
                          <a:latin typeface="Arial"/>
                          <a:cs typeface="Arial"/>
                        </a:rPr>
                        <a:t>9</a:t>
                      </a:r>
                      <a:r>
                        <a:rPr sz="1800" b="1" spc="20" dirty="0">
                          <a:solidFill>
                            <a:srgbClr val="001F5F"/>
                          </a:solidFill>
                          <a:latin typeface="Arial"/>
                          <a:cs typeface="Arial"/>
                        </a:rPr>
                        <a:t> </a:t>
                      </a:r>
                      <a:r>
                        <a:rPr sz="1800" spc="-35" dirty="0">
                          <a:solidFill>
                            <a:srgbClr val="001F5F"/>
                          </a:solidFill>
                          <a:latin typeface="Microsoft Sans Serif"/>
                          <a:cs typeface="Microsoft Sans Serif"/>
                        </a:rPr>
                        <a:t>-</a:t>
                      </a:r>
                      <a:r>
                        <a:rPr lang="kk-KZ" sz="1800" spc="-35" dirty="0">
                          <a:solidFill>
                            <a:srgbClr val="001F5F"/>
                          </a:solidFill>
                          <a:latin typeface="Microsoft Sans Serif"/>
                          <a:cs typeface="Microsoft Sans Serif"/>
                        </a:rPr>
                        <a:t> </a:t>
                      </a: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сурет, кескіндеме, сәндік-қолданбалы өнер (түрлері бойынша), мүсін, керамика, дизайн, өнердің</a:t>
                      </a:r>
                    </a:p>
                    <a:p>
                      <a:pPr algn="just"/>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сандық формалары саласында колористика мен түстану негізінде шығармашылық жұмыс жасау;</a:t>
                      </a:r>
                      <a:endParaRPr lang="ru-RU" sz="1800" b="0"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just"/>
                      <a:r>
                        <a:rPr lang="ru-RU" sz="1800" b="0" spc="0" dirty="0">
                          <a:solidFill>
                            <a:schemeClr val="tx1"/>
                          </a:solidFill>
                          <a:effectLst/>
                          <a:latin typeface="Calibri" panose="020F0502020204030204" pitchFamily="34" charset="0"/>
                          <a:cs typeface="Times New Roman" panose="02020603050405020304" pitchFamily="18" charset="0"/>
                        </a:rPr>
                        <a:t>  </a:t>
                      </a:r>
                      <a:r>
                        <a:rPr lang="ru-RU" sz="1800" b="1" spc="-5" dirty="0">
                          <a:solidFill>
                            <a:srgbClr val="001F5F"/>
                          </a:solidFill>
                          <a:latin typeface="Arial"/>
                          <a:cs typeface="Arial"/>
                        </a:rPr>
                        <a:t>ОН</a:t>
                      </a:r>
                      <a:r>
                        <a:rPr lang="ru-RU" sz="1800" b="1" dirty="0">
                          <a:solidFill>
                            <a:srgbClr val="001F5F"/>
                          </a:solidFill>
                          <a:latin typeface="Arial"/>
                          <a:cs typeface="Arial"/>
                        </a:rPr>
                        <a:t> 10</a:t>
                      </a:r>
                      <a:r>
                        <a:rPr lang="ru-RU" sz="1800" b="1" baseline="0" dirty="0">
                          <a:solidFill>
                            <a:srgbClr val="001F5F"/>
                          </a:solidFill>
                          <a:latin typeface="Arial"/>
                          <a:cs typeface="Arial"/>
                        </a:rPr>
                        <a:t> - </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формальды және формальды емес мектеп білімі шеңберінде шығармашылық орта құру және</a:t>
                      </a:r>
                    </a:p>
                    <a:p>
                      <a:pPr algn="just"/>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  жобаларды іске асыру үшін әлемдік артбілім әдістері мен технологияларын жалпылау;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u-RU" sz="1800" b="1" spc="-5" dirty="0">
                          <a:solidFill>
                            <a:srgbClr val="001F5F"/>
                          </a:solidFill>
                          <a:latin typeface="Arial"/>
                          <a:cs typeface="Arial"/>
                        </a:rPr>
                        <a:t>  ОН</a:t>
                      </a:r>
                      <a:r>
                        <a:rPr lang="ru-RU" sz="1800" b="1" dirty="0">
                          <a:solidFill>
                            <a:srgbClr val="001F5F"/>
                          </a:solidFill>
                          <a:latin typeface="Arial"/>
                          <a:cs typeface="Arial"/>
                        </a:rPr>
                        <a:t> 11</a:t>
                      </a:r>
                      <a:r>
                        <a:rPr lang="ru-RU" sz="1800" b="1" baseline="0" dirty="0">
                          <a:solidFill>
                            <a:srgbClr val="001F5F"/>
                          </a:solidFill>
                          <a:latin typeface="Arial"/>
                          <a:cs typeface="Arial"/>
                        </a:rPr>
                        <a:t> - </a:t>
                      </a:r>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қолмен және машиналық әдістерді қолдана отырып, жобалау және макеттеу саласында</a:t>
                      </a:r>
                    </a:p>
                    <a:p>
                      <a:pPr algn="just"/>
                      <a:r>
                        <a:rPr lang="kk-KZ" sz="1800" dirty="0">
                          <a:effectLst/>
                          <a:latin typeface="Times New Roman" panose="02020603050405020304" pitchFamily="18" charset="0"/>
                          <a:ea typeface="Times New Roman" panose="02020603050405020304" pitchFamily="18" charset="0"/>
                          <a:cs typeface="Times New Roman" panose="02020603050405020304" pitchFamily="18" charset="0"/>
                        </a:rPr>
                        <a:t>  сызбаларды,  бұйымдар схемаларын және басқа да графикалық құрылымдарды жасау әдістемесін меңгеру;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91440" marR="491490">
                        <a:lnSpc>
                          <a:spcPct val="100000"/>
                        </a:lnSpc>
                        <a:spcBef>
                          <a:spcPts val="330"/>
                        </a:spcBef>
                      </a:pPr>
                      <a:r>
                        <a:rPr lang="ru-RU" sz="1800" b="1" spc="-5" dirty="0">
                          <a:solidFill>
                            <a:srgbClr val="001F5F"/>
                          </a:solidFill>
                          <a:latin typeface="Arial"/>
                          <a:cs typeface="Arial"/>
                        </a:rPr>
                        <a:t>ОН</a:t>
                      </a:r>
                      <a:r>
                        <a:rPr lang="ru-RU" sz="1800" b="1" dirty="0">
                          <a:solidFill>
                            <a:srgbClr val="001F5F"/>
                          </a:solidFill>
                          <a:latin typeface="Arial"/>
                          <a:cs typeface="Arial"/>
                        </a:rPr>
                        <a:t> 12</a:t>
                      </a:r>
                      <a:r>
                        <a:rPr lang="ru-RU" sz="1800" b="1" baseline="0" dirty="0">
                          <a:solidFill>
                            <a:srgbClr val="001F5F"/>
                          </a:solidFill>
                          <a:latin typeface="Arial"/>
                          <a:cs typeface="Arial"/>
                        </a:rPr>
                        <a:t> - </a:t>
                      </a:r>
                      <a:r>
                        <a:rPr lang="kk-KZ" sz="1800" dirty="0">
                          <a:effectLst/>
                          <a:latin typeface="Times New Roman" panose="02020603050405020304" pitchFamily="18" charset="0"/>
                          <a:ea typeface="Times New Roman" panose="02020603050405020304" pitchFamily="18" charset="0"/>
                        </a:rPr>
                        <a:t>оқытушылық қызметте көркем білім беруді, графика және жобалауды оқытудың әлемдік және отандық әдістемесінің соңғы жетістіктерін пайдалану.</a:t>
                      </a:r>
                      <a:endParaRPr sz="1800" dirty="0">
                        <a:latin typeface="Microsoft Sans Serif"/>
                        <a:cs typeface="Microsoft Sans Serif"/>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2DEEE"/>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62899427"/>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747</TotalTime>
  <Words>3316</Words>
  <Application>Microsoft Office PowerPoint</Application>
  <PresentationFormat>Широкоэкранный</PresentationFormat>
  <Paragraphs>1574</Paragraphs>
  <Slides>28</Slides>
  <Notes>1</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28</vt:i4>
      </vt:variant>
    </vt:vector>
  </HeadingPairs>
  <TitlesOfParts>
    <vt:vector size="39" baseType="lpstr">
      <vt:lpstr>Arial</vt:lpstr>
      <vt:lpstr>Calibri</vt:lpstr>
      <vt:lpstr>Calibri Light</vt:lpstr>
      <vt:lpstr>Cambria</vt:lpstr>
      <vt:lpstr>Century Gothic</vt:lpstr>
      <vt:lpstr>Comic Sans MS</vt:lpstr>
      <vt:lpstr>Microsoft Sans Serif</vt:lpstr>
      <vt:lpstr>Times New Roman</vt:lpstr>
      <vt:lpstr>Wingdings</vt:lpstr>
      <vt:lpstr>Wingdings 3</vt:lpstr>
      <vt:lpstr>Легкий дым</vt:lpstr>
      <vt:lpstr>Қ.А.Ясауи атындағы Халықаралық қазақ-түрік университеті  Спорт және өнер факультеті</vt:lpstr>
      <vt:lpstr>Білім беру бағдарламасының қысқаша сипаттамасы</vt:lpstr>
      <vt:lpstr>Білім беру бағдарламасының мақсаттары мен міндеттері</vt:lpstr>
      <vt:lpstr>Білім беру бағдарламасының негізгі қағидалары</vt:lpstr>
      <vt:lpstr>Білім беру бағдарламасы келесі негізгі қағидаларға негізделеді: </vt:lpstr>
      <vt:lpstr>Бағдарламаның негіздемесі </vt:lpstr>
      <vt:lpstr>Педагогтардың кәсіби құзыреттіліктері</vt:lpstr>
      <vt:lpstr>Презентация PowerPoint</vt:lpstr>
      <vt:lpstr>Презентация PowerPoint</vt:lpstr>
      <vt:lpstr>6B01478 -КӨРКЕМ ЕҢБЕК ЖӘНЕ ГРАФИКАЛЫҚ ЖОБАЛАУ БББ НЕГІЗГІ АТРИБУТТАРЫ</vt:lpstr>
      <vt:lpstr>КАДР ЛАУАЗЫМДАРЫНЫҢ ТІЗІМІ</vt:lpstr>
      <vt:lpstr>Базалық пәндер циклі  ПЕДАГОГИКАЛЫҚ КОМПОНЕНТ</vt:lpstr>
      <vt:lpstr>Бейіндеуші пәндер циклі  ПӘНДІК КОМПОНЕНТ  </vt:lpstr>
      <vt:lpstr>Бейіндеуші пәндер циклі  ПӘНДІК КОМПОНЕНТ</vt:lpstr>
      <vt:lpstr>Ахмет Ясауи университетінің Білім беру бағдарламалары рейтингі   (2018-2019-2020-2021-2022-2023 жылдар)     (ҚР “Атамекен” ұлттық кәсіпкерлер палатасы)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2023-2024 оқу жылының БББ білімгерлерінің оқу процесін ұйымдастыру, сабақ беру  сапасына және бағалау саясатына қанағаттану деңгейін анықтау мақсатында Спорт және  өнер факультетінің сауалнамасы </vt:lpstr>
      <vt:lpstr>БІЛІМГЕРЛЕРДІҢ КОНТИНГЕНТІН ҚАЛЫПТАСТЫРУ  НӘТИЖЕЛЕРІ</vt:lpstr>
      <vt:lpstr>Презентация PowerPoint</vt:lpstr>
      <vt:lpstr>ББ білікті оқытушылармен қамтамасыз етілуі  (5-қосымшаға сәйкес)</vt:lpstr>
      <vt:lpstr>ББ ОҚУ-ӘДІСТЕМЕЛІК ҚАМАТАМАСЫЗ ЕТІЛУІ</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Қ.А.Ясауи атындағы Халықаралық қазақ-түрік университеті  Спорт және өнер факультеті</dc:title>
  <cp:lastModifiedBy>Бибраба Балтабаева</cp:lastModifiedBy>
  <cp:revision>37</cp:revision>
  <dcterms:created xsi:type="dcterms:W3CDTF">2024-01-19T06:20:31Z</dcterms:created>
  <dcterms:modified xsi:type="dcterms:W3CDTF">2025-02-13T08:51:06Z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2023-02-01T00:00:00Z</vt:filetime>
  </property>
  <property fmtid="{D5CDD505-2E9C-101B-9397-08002B2CF9AE}" pid="3" name="Creator">
    <vt:lpwstr>Microsoft® PowerPoint® 2016</vt:lpwstr>
  </property>
  <property fmtid="{D5CDD505-2E9C-101B-9397-08002B2CF9AE}" pid="4" name="LastSaved">
    <vt:filetime>2024-01-19T00:00:00Z</vt:filetime>
  </property>
  <property fmtid="{D5CDD505-2E9C-101B-9397-08002B2CF9AE}" pid="5" name="MSIP_Label_defa4170-0d19-0005-0004-bc88714345d2_Enabled">
    <vt:lpwstr>true</vt:lpwstr>
  </property>
  <property fmtid="{D5CDD505-2E9C-101B-9397-08002B2CF9AE}" pid="6" name="MSIP_Label_defa4170-0d19-0005-0004-bc88714345d2_SetDate">
    <vt:lpwstr>2025-02-11T08:39:01Z</vt:lpwstr>
  </property>
  <property fmtid="{D5CDD505-2E9C-101B-9397-08002B2CF9AE}" pid="7" name="MSIP_Label_defa4170-0d19-0005-0004-bc88714345d2_Method">
    <vt:lpwstr>Standard</vt:lpwstr>
  </property>
  <property fmtid="{D5CDD505-2E9C-101B-9397-08002B2CF9AE}" pid="8" name="MSIP_Label_defa4170-0d19-0005-0004-bc88714345d2_Name">
    <vt:lpwstr>defa4170-0d19-0005-0004-bc88714345d2</vt:lpwstr>
  </property>
  <property fmtid="{D5CDD505-2E9C-101B-9397-08002B2CF9AE}" pid="9" name="MSIP_Label_defa4170-0d19-0005-0004-bc88714345d2_SiteId">
    <vt:lpwstr>27bd01c3-2202-437d-bbde-0c68a77ffd80</vt:lpwstr>
  </property>
  <property fmtid="{D5CDD505-2E9C-101B-9397-08002B2CF9AE}" pid="10" name="MSIP_Label_defa4170-0d19-0005-0004-bc88714345d2_ActionId">
    <vt:lpwstr>f030205b-2c91-4fd4-a58e-4c115b88b84f</vt:lpwstr>
  </property>
  <property fmtid="{D5CDD505-2E9C-101B-9397-08002B2CF9AE}" pid="11" name="MSIP_Label_defa4170-0d19-0005-0004-bc88714345d2_ContentBits">
    <vt:lpwstr>0</vt:lpwstr>
  </property>
</Properties>
</file>