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57" r:id="rId3"/>
    <p:sldId id="264" r:id="rId4"/>
    <p:sldId id="265" r:id="rId5"/>
    <p:sldId id="262" r:id="rId6"/>
    <p:sldId id="269" r:id="rId7"/>
    <p:sldId id="258" r:id="rId8"/>
    <p:sldId id="259" r:id="rId9"/>
    <p:sldId id="260" r:id="rId10"/>
    <p:sldId id="270" r:id="rId11"/>
    <p:sldId id="261" r:id="rId12"/>
    <p:sldId id="266" r:id="rId13"/>
    <p:sldId id="271" r:id="rId14"/>
    <p:sldId id="267" r:id="rId15"/>
    <p:sldId id="268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B344D84-9AFB-497E-A393-DC336BA19D2E}" styleName="Средний стиль 3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9631B5-78F2-41C9-869B-9F39066F8104}" styleName="Средний стиль 3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Средний стиль 3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E25E649-3F16-4E02-A733-19D2CDBF48F0}" styleName="Средний стиль 3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Средний стиль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342" autoAdjust="0"/>
  </p:normalViewPr>
  <p:slideViewPr>
    <p:cSldViewPr snapToGrid="0">
      <p:cViewPr varScale="1">
        <p:scale>
          <a:sx n="77" d="100"/>
          <a:sy n="77" d="100"/>
        </p:scale>
        <p:origin x="806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8600734979622846E-2"/>
          <c:y val="1.643580993637956E-2"/>
          <c:w val="0.94712513760688011"/>
          <c:h val="0.787625277312977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 курс</c:v>
                </c:pt>
              </c:strCache>
            </c:strRef>
          </c:tx>
          <c:spPr>
            <a:gradFill flip="none" rotWithShape="1">
              <a:gsLst>
                <a:gs pos="0">
                  <a:schemeClr val="accent1"/>
                </a:gs>
                <a:gs pos="75000">
                  <a:schemeClr val="accent1">
                    <a:lumMod val="60000"/>
                    <a:lumOff val="40000"/>
                  </a:schemeClr>
                </a:gs>
                <a:gs pos="51000">
                  <a:schemeClr val="accent1">
                    <a:alpha val="75000"/>
                  </a:schemeClr>
                </a:gs>
                <a:gs pos="100000">
                  <a:schemeClr val="accent1">
                    <a:lumMod val="20000"/>
                    <a:lumOff val="80000"/>
                    <a:alpha val="15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K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2020-2021 оқу жылы жалпы студент саны-96</c:v>
                </c:pt>
                <c:pt idx="1">
                  <c:v>2021-2022 оқу жылы студент саны- 101</c:v>
                </c:pt>
                <c:pt idx="2">
                  <c:v>2022-2023 оқу жылы студент саны-86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27</c:v>
                </c:pt>
                <c:pt idx="1">
                  <c:v>17</c:v>
                </c:pt>
                <c:pt idx="2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933-4948-845A-734A62DDBCE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 курс</c:v>
                </c:pt>
              </c:strCache>
            </c:strRef>
          </c:tx>
          <c:spPr>
            <a:gradFill flip="none" rotWithShape="1">
              <a:gsLst>
                <a:gs pos="0">
                  <a:schemeClr val="accent2"/>
                </a:gs>
                <a:gs pos="75000">
                  <a:schemeClr val="accent2">
                    <a:lumMod val="60000"/>
                    <a:lumOff val="40000"/>
                  </a:schemeClr>
                </a:gs>
                <a:gs pos="51000">
                  <a:schemeClr val="accent2">
                    <a:alpha val="75000"/>
                  </a:schemeClr>
                </a:gs>
                <a:gs pos="100000">
                  <a:schemeClr val="accent2">
                    <a:lumMod val="20000"/>
                    <a:lumOff val="80000"/>
                    <a:alpha val="15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K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2020-2021 оқу жылы жалпы студент саны-96</c:v>
                </c:pt>
                <c:pt idx="1">
                  <c:v>2021-2022 оқу жылы студент саны- 101</c:v>
                </c:pt>
                <c:pt idx="2">
                  <c:v>2022-2023 оқу жылы студент саны-86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16</c:v>
                </c:pt>
                <c:pt idx="1">
                  <c:v>25</c:v>
                </c:pt>
                <c:pt idx="2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933-4948-845A-734A62DDBCEE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3 курс</c:v>
                </c:pt>
              </c:strCache>
            </c:strRef>
          </c:tx>
          <c:spPr>
            <a:gradFill flip="none" rotWithShape="1">
              <a:gsLst>
                <a:gs pos="0">
                  <a:schemeClr val="accent3"/>
                </a:gs>
                <a:gs pos="75000">
                  <a:schemeClr val="accent3">
                    <a:lumMod val="60000"/>
                    <a:lumOff val="40000"/>
                  </a:schemeClr>
                </a:gs>
                <a:gs pos="51000">
                  <a:schemeClr val="accent3">
                    <a:alpha val="75000"/>
                  </a:schemeClr>
                </a:gs>
                <a:gs pos="100000">
                  <a:schemeClr val="accent3">
                    <a:lumMod val="20000"/>
                    <a:lumOff val="80000"/>
                    <a:alpha val="15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K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2020-2021 оқу жылы жалпы студент саны-96</c:v>
                </c:pt>
                <c:pt idx="1">
                  <c:v>2021-2022 оқу жылы студент саны- 101</c:v>
                </c:pt>
                <c:pt idx="2">
                  <c:v>2022-2023 оқу жылы студент саны-86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24</c:v>
                </c:pt>
                <c:pt idx="1">
                  <c:v>29</c:v>
                </c:pt>
                <c:pt idx="2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933-4948-845A-734A62DDBCEE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4 курс</c:v>
                </c:pt>
              </c:strCache>
            </c:strRef>
          </c:tx>
          <c:spPr>
            <a:gradFill flip="none" rotWithShape="1">
              <a:gsLst>
                <a:gs pos="0">
                  <a:schemeClr val="accent4"/>
                </a:gs>
                <a:gs pos="75000">
                  <a:schemeClr val="accent4">
                    <a:lumMod val="60000"/>
                    <a:lumOff val="40000"/>
                  </a:schemeClr>
                </a:gs>
                <a:gs pos="51000">
                  <a:schemeClr val="accent4">
                    <a:alpha val="75000"/>
                  </a:schemeClr>
                </a:gs>
                <a:gs pos="100000">
                  <a:schemeClr val="accent4">
                    <a:lumMod val="20000"/>
                    <a:lumOff val="80000"/>
                    <a:alpha val="15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K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2020-2021 оқу жылы жалпы студент саны-96</c:v>
                </c:pt>
                <c:pt idx="1">
                  <c:v>2021-2022 оқу жылы студент саны- 101</c:v>
                </c:pt>
                <c:pt idx="2">
                  <c:v>2022-2023 оқу жылы студент саны-86</c:v>
                </c:pt>
              </c:strCache>
            </c:strRef>
          </c:cat>
          <c:val>
            <c:numRef>
              <c:f>Лист1!$E$2:$E$4</c:f>
              <c:numCache>
                <c:formatCode>General</c:formatCode>
                <c:ptCount val="3"/>
                <c:pt idx="0">
                  <c:v>29</c:v>
                </c:pt>
                <c:pt idx="1">
                  <c:v>30</c:v>
                </c:pt>
                <c:pt idx="2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933-4948-845A-734A62DDBCE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55"/>
        <c:overlap val="-70"/>
        <c:axId val="115717632"/>
        <c:axId val="115719168"/>
      </c:barChart>
      <c:catAx>
        <c:axId val="1157176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KZ"/>
          </a:p>
        </c:txPr>
        <c:crossAx val="115719168"/>
        <c:crosses val="autoZero"/>
        <c:auto val="1"/>
        <c:lblAlgn val="ctr"/>
        <c:lblOffset val="100"/>
        <c:noMultiLvlLbl val="0"/>
      </c:catAx>
      <c:valAx>
        <c:axId val="11571916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tx1">
                      <a:lumMod val="5000"/>
                      <a:lumOff val="95000"/>
                    </a:schemeClr>
                  </a:gs>
                  <a:gs pos="0">
                    <a:schemeClr val="tx1">
                      <a:lumMod val="25000"/>
                      <a:lumOff val="7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KZ"/>
          </a:p>
        </c:txPr>
        <c:crossAx val="1157176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K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K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tx1">
                <a:lumMod val="5000"/>
                <a:lumOff val="95000"/>
              </a:schemeClr>
            </a:gs>
            <a:gs pos="0">
              <a:schemeClr val="tx1">
                <a:lumMod val="25000"/>
                <a:lumOff val="7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tx1">
                <a:lumMod val="5000"/>
                <a:lumOff val="95000"/>
              </a:schemeClr>
            </a:gs>
            <a:gs pos="0">
              <a:schemeClr val="tx1">
                <a:lumMod val="25000"/>
                <a:lumOff val="7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BA0B7EC-1E22-42E1-8F1C-CEA6266A2EE6}" type="doc">
      <dgm:prSet loTypeId="urn:microsoft.com/office/officeart/2008/layout/AlternatingHexagons" loCatId="list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6CDAFE2F-8912-4B01-9ABE-B7ABD6C6D2CF}">
      <dgm:prSet phldrT="[Текст]" custT="1"/>
      <dgm:spPr>
        <a:solidFill>
          <a:srgbClr val="00B0F0"/>
        </a:solidFill>
      </dgm:spPr>
      <dgm:t>
        <a:bodyPr/>
        <a:lstStyle/>
        <a:p>
          <a:r>
            <a:rPr lang="ru-RU" sz="14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Теледидар</a:t>
          </a:r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</a:t>
          </a:r>
        </a:p>
        <a:p>
          <a:r>
            <a: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газет, радио</a:t>
          </a:r>
        </a:p>
      </dgm:t>
    </dgm:pt>
    <dgm:pt modelId="{1B6C68C6-E5D3-4CDB-A1CE-052C78B7568B}" type="parTrans" cxnId="{DF6CB416-10E8-4D01-84A9-5C4822C6A2AD}">
      <dgm:prSet/>
      <dgm:spPr/>
      <dgm:t>
        <a:bodyPr/>
        <a:lstStyle/>
        <a:p>
          <a:endParaRPr lang="ru-RU"/>
        </a:p>
      </dgm:t>
    </dgm:pt>
    <dgm:pt modelId="{C16F4717-DC30-4D93-B1E8-F615BBF02CE3}" type="sibTrans" cxnId="{DF6CB416-10E8-4D01-84A9-5C4822C6A2AD}">
      <dgm:prSet/>
      <dgm:spPr/>
      <dgm:t>
        <a:bodyPr/>
        <a:lstStyle/>
        <a:p>
          <a:endParaRPr lang="ru-RU"/>
        </a:p>
      </dgm:t>
    </dgm:pt>
    <dgm:pt modelId="{3DCB955B-B73C-4BEF-84DC-6A79CADC4D94}">
      <dgm:prSet phldrT="[Текст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algn="ctr"/>
          <a:r>
            <a:rPr lang="ru-RU" sz="1600" b="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ғылыми-зерттеу</a:t>
          </a:r>
          <a:endParaRPr lang="ru-RU" sz="1600" b="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>
          <a:pPr algn="l"/>
          <a:r>
            <a:rPr lang="ru-RU" sz="1600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     </a:t>
          </a:r>
          <a:r>
            <a:rPr lang="ru-RU" sz="1600" b="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мекемелері</a:t>
          </a:r>
          <a:r>
            <a:rPr lang="ru-RU" sz="1600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;</a:t>
          </a:r>
        </a:p>
      </dgm:t>
    </dgm:pt>
    <dgm:pt modelId="{7E802E9C-F94A-44C4-B984-977FC2E03D07}" type="parTrans" cxnId="{288AD50A-7408-4539-AE7C-60B8D16F36E1}">
      <dgm:prSet/>
      <dgm:spPr/>
      <dgm:t>
        <a:bodyPr/>
        <a:lstStyle/>
        <a:p>
          <a:endParaRPr lang="ru-RU"/>
        </a:p>
      </dgm:t>
    </dgm:pt>
    <dgm:pt modelId="{7415E446-5ECB-4B13-A349-3EDAD1AEBA46}" type="sibTrans" cxnId="{288AD50A-7408-4539-AE7C-60B8D16F36E1}">
      <dgm:prSet/>
      <dgm:spPr>
        <a:solidFill>
          <a:schemeClr val="accent1">
            <a:lumMod val="75000"/>
          </a:schemeClr>
        </a:solidFill>
      </dgm:spPr>
      <dgm:t>
        <a:bodyPr/>
        <a:lstStyle/>
        <a:p>
          <a:endParaRPr lang="ru-RU" dirty="0"/>
        </a:p>
      </dgm:t>
    </dgm:pt>
    <dgm:pt modelId="{0DE7DF8D-CEB3-4592-AED5-B5000E90A40D}">
      <dgm:prSet phldrT="[Текст]" custT="1"/>
      <dgm:spPr/>
      <dgm:t>
        <a:bodyPr/>
        <a:lstStyle/>
        <a:p>
          <a:pPr algn="ctr"/>
          <a:r>
            <a:rPr lang="ru-RU" sz="1600" b="1" dirty="0">
              <a:latin typeface="Times New Roman" pitchFamily="18" charset="0"/>
              <a:cs typeface="Times New Roman" pitchFamily="18" charset="0"/>
            </a:rPr>
            <a:t>ТҮЛЕКТЕРДІҢ КӘСІБИ ҚЫЗМЕТТЕРІНІҢ НЫСАНЫ</a:t>
          </a:r>
        </a:p>
      </dgm:t>
    </dgm:pt>
    <dgm:pt modelId="{067EDA0C-8FFD-4F05-8BB3-B0D275CBA020}" type="parTrans" cxnId="{3AFF7E97-9883-4BD4-9345-FC72009DBAE1}">
      <dgm:prSet/>
      <dgm:spPr/>
      <dgm:t>
        <a:bodyPr/>
        <a:lstStyle/>
        <a:p>
          <a:endParaRPr lang="ru-RU"/>
        </a:p>
      </dgm:t>
    </dgm:pt>
    <dgm:pt modelId="{CC235C3E-CF10-4580-A387-44DF160E0DBF}" type="sibTrans" cxnId="{3AFF7E97-9883-4BD4-9345-FC72009DBAE1}">
      <dgm:prSet/>
      <dgm:spPr/>
      <dgm:t>
        <a:bodyPr/>
        <a:lstStyle/>
        <a:p>
          <a:endParaRPr lang="ru-RU"/>
        </a:p>
      </dgm:t>
    </dgm:pt>
    <dgm:pt modelId="{6CBA6015-61C7-47E6-9CC7-9DBCE88873E4}">
      <dgm:prSet phldrT="[Текст]" custT="1"/>
      <dgm:spPr/>
      <dgm:t>
        <a:bodyPr/>
        <a:lstStyle/>
        <a:p>
          <a:r>
            <a:rPr lang="kk-KZ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аудармашы қажет ететін мекемелер</a:t>
          </a:r>
          <a:endParaRPr lang="ru-RU" sz="16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D5A48D9C-C213-4B53-BE96-B17D148FAB6E}" type="parTrans" cxnId="{9C0B8638-2FFC-4E89-BD0C-533EEBF72EBF}">
      <dgm:prSet/>
      <dgm:spPr/>
      <dgm:t>
        <a:bodyPr/>
        <a:lstStyle/>
        <a:p>
          <a:endParaRPr lang="ru-RU"/>
        </a:p>
      </dgm:t>
    </dgm:pt>
    <dgm:pt modelId="{8BC94AC8-3549-401A-8D49-59E846D6FD5A}" type="sibTrans" cxnId="{9C0B8638-2FFC-4E89-BD0C-533EEBF72EBF}">
      <dgm:prSet/>
      <dgm:spPr>
        <a:solidFill>
          <a:schemeClr val="accent1">
            <a:lumMod val="75000"/>
          </a:schemeClr>
        </a:solidFill>
      </dgm:spPr>
      <dgm:t>
        <a:bodyPr/>
        <a:lstStyle/>
        <a:p>
          <a:endParaRPr lang="ru-RU"/>
        </a:p>
      </dgm:t>
    </dgm:pt>
    <dgm:pt modelId="{8F886D6C-2D7A-4289-9C8F-30472B0AB742}">
      <dgm:prSet custT="1"/>
      <dgm:spPr>
        <a:solidFill>
          <a:srgbClr val="0070C0"/>
        </a:solidFill>
      </dgm:spPr>
      <dgm:t>
        <a:bodyPr/>
        <a:lstStyle/>
        <a:p>
          <a:r>
            <a:rPr lang="ru-RU" sz="16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кітапханалар</a:t>
          </a:r>
          <a:endParaRPr lang="ru-RU" sz="16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08C33152-4672-48D0-A204-A5580C2669D9}" type="parTrans" cxnId="{2A75A1B6-A720-43E0-9ABD-899036CC6755}">
      <dgm:prSet/>
      <dgm:spPr/>
      <dgm:t>
        <a:bodyPr/>
        <a:lstStyle/>
        <a:p>
          <a:endParaRPr lang="ru-RU"/>
        </a:p>
      </dgm:t>
    </dgm:pt>
    <dgm:pt modelId="{683D5171-77BB-44B2-97B3-F579358E2A9F}" type="sibTrans" cxnId="{2A75A1B6-A720-43E0-9ABD-899036CC6755}">
      <dgm:prSet custT="1"/>
      <dgm:spPr>
        <a:solidFill>
          <a:srgbClr val="00B0F0"/>
        </a:solidFill>
      </dgm:spPr>
      <dgm:t>
        <a:bodyPr/>
        <a:lstStyle/>
        <a:p>
          <a:r>
            <a:rPr lang="ru-RU" sz="2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лицейлер</a:t>
          </a:r>
          <a:r>
            <a: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6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гимназиялар</a:t>
          </a:r>
          <a:endParaRPr lang="ru-RU" sz="16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823BEE80-1233-4938-9994-1FEA7ACE09B8}" type="pres">
      <dgm:prSet presAssocID="{FBA0B7EC-1E22-42E1-8F1C-CEA6266A2EE6}" presName="Name0" presStyleCnt="0">
        <dgm:presLayoutVars>
          <dgm:chMax/>
          <dgm:chPref/>
          <dgm:dir/>
          <dgm:animLvl val="lvl"/>
        </dgm:presLayoutVars>
      </dgm:prSet>
      <dgm:spPr/>
    </dgm:pt>
    <dgm:pt modelId="{FA6D4259-25EA-4DF7-9939-1DC3BF551F11}" type="pres">
      <dgm:prSet presAssocID="{6CDAFE2F-8912-4B01-9ABE-B7ABD6C6D2CF}" presName="composite" presStyleCnt="0"/>
      <dgm:spPr/>
    </dgm:pt>
    <dgm:pt modelId="{05FD8665-840B-4376-B747-2AE8990728D3}" type="pres">
      <dgm:prSet presAssocID="{6CDAFE2F-8912-4B01-9ABE-B7ABD6C6D2CF}" presName="Parent1" presStyleLbl="node1" presStyleIdx="0" presStyleCnt="8" custScaleX="175827" custLinFactNeighborX="-43756" custLinFactNeighborY="-1490">
        <dgm:presLayoutVars>
          <dgm:chMax val="1"/>
          <dgm:chPref val="1"/>
          <dgm:bulletEnabled val="1"/>
        </dgm:presLayoutVars>
      </dgm:prSet>
      <dgm:spPr/>
    </dgm:pt>
    <dgm:pt modelId="{3FD6A0CA-F7CF-4219-8CB5-0FBF40B106B9}" type="pres">
      <dgm:prSet presAssocID="{6CDAFE2F-8912-4B01-9ABE-B7ABD6C6D2CF}" presName="Childtext1" presStyleLbl="revTx" presStyleIdx="0" presStyleCnt="4">
        <dgm:presLayoutVars>
          <dgm:chMax val="0"/>
          <dgm:chPref val="0"/>
          <dgm:bulletEnabled val="1"/>
        </dgm:presLayoutVars>
      </dgm:prSet>
      <dgm:spPr/>
    </dgm:pt>
    <dgm:pt modelId="{81A7BF50-1A0A-46E9-8AC5-A8B7828C41BD}" type="pres">
      <dgm:prSet presAssocID="{6CDAFE2F-8912-4B01-9ABE-B7ABD6C6D2CF}" presName="BalanceSpacing" presStyleCnt="0"/>
      <dgm:spPr/>
    </dgm:pt>
    <dgm:pt modelId="{E310B614-7BAF-4E12-923D-9392B81E429C}" type="pres">
      <dgm:prSet presAssocID="{6CDAFE2F-8912-4B01-9ABE-B7ABD6C6D2CF}" presName="BalanceSpacing1" presStyleCnt="0"/>
      <dgm:spPr/>
    </dgm:pt>
    <dgm:pt modelId="{C14B2DA7-6D6D-45AF-86F0-04A55B78602A}" type="pres">
      <dgm:prSet presAssocID="{C16F4717-DC30-4D93-B1E8-F615BBF02CE3}" presName="Accent1Text" presStyleLbl="node1" presStyleIdx="1" presStyleCnt="8" custScaleX="227196" custScaleY="135623" custLinFactX="-87756" custLinFactNeighborX="-100000" custLinFactNeighborY="564"/>
      <dgm:spPr/>
    </dgm:pt>
    <dgm:pt modelId="{9107DE53-1A53-4716-90E4-1AB5C1AC75AB}" type="pres">
      <dgm:prSet presAssocID="{C16F4717-DC30-4D93-B1E8-F615BBF02CE3}" presName="spaceBetweenRectangles" presStyleCnt="0"/>
      <dgm:spPr/>
    </dgm:pt>
    <dgm:pt modelId="{9A59EBA3-865E-4D78-9F3B-79DB0542596A}" type="pres">
      <dgm:prSet presAssocID="{3DCB955B-B73C-4BEF-84DC-6A79CADC4D94}" presName="composite" presStyleCnt="0"/>
      <dgm:spPr/>
    </dgm:pt>
    <dgm:pt modelId="{D4135FEA-E33D-4BB6-8B74-FC3C2DEEAB1D}" type="pres">
      <dgm:prSet presAssocID="{3DCB955B-B73C-4BEF-84DC-6A79CADC4D94}" presName="Parent1" presStyleLbl="node1" presStyleIdx="2" presStyleCnt="8" custScaleX="250490" custLinFactX="100000" custLinFactNeighborX="199263" custLinFactNeighborY="-17561">
        <dgm:presLayoutVars>
          <dgm:chMax val="1"/>
          <dgm:chPref val="1"/>
          <dgm:bulletEnabled val="1"/>
        </dgm:presLayoutVars>
      </dgm:prSet>
      <dgm:spPr/>
    </dgm:pt>
    <dgm:pt modelId="{CBAC2D17-AD00-444A-967E-736D810E78EC}" type="pres">
      <dgm:prSet presAssocID="{3DCB955B-B73C-4BEF-84DC-6A79CADC4D94}" presName="Childtext1" presStyleLbl="revTx" presStyleIdx="1" presStyleCnt="4" custScaleX="271402" custScaleY="254115" custLinFactNeighborX="35228" custLinFactNeighborY="32920">
        <dgm:presLayoutVars>
          <dgm:chMax val="0"/>
          <dgm:chPref val="0"/>
          <dgm:bulletEnabled val="1"/>
        </dgm:presLayoutVars>
      </dgm:prSet>
      <dgm:spPr/>
    </dgm:pt>
    <dgm:pt modelId="{B0F16092-EA40-4D3C-AB17-F7D1D983DB08}" type="pres">
      <dgm:prSet presAssocID="{3DCB955B-B73C-4BEF-84DC-6A79CADC4D94}" presName="BalanceSpacing" presStyleCnt="0"/>
      <dgm:spPr/>
    </dgm:pt>
    <dgm:pt modelId="{33CE1F28-CF8A-4E9A-BFAC-E1325132E92A}" type="pres">
      <dgm:prSet presAssocID="{3DCB955B-B73C-4BEF-84DC-6A79CADC4D94}" presName="BalanceSpacing1" presStyleCnt="0"/>
      <dgm:spPr/>
    </dgm:pt>
    <dgm:pt modelId="{CA76DD92-1904-452B-924E-7F00151E67DA}" type="pres">
      <dgm:prSet presAssocID="{7415E446-5ECB-4B13-A349-3EDAD1AEBA46}" presName="Accent1Text" presStyleLbl="node1" presStyleIdx="3" presStyleCnt="8" custScaleX="173091" custLinFactY="-34382" custLinFactNeighborX="64013" custLinFactNeighborY="-100000"/>
      <dgm:spPr/>
    </dgm:pt>
    <dgm:pt modelId="{68D4F6ED-6B1B-414B-A76D-F7D901DA044B}" type="pres">
      <dgm:prSet presAssocID="{7415E446-5ECB-4B13-A349-3EDAD1AEBA46}" presName="spaceBetweenRectangles" presStyleCnt="0"/>
      <dgm:spPr/>
    </dgm:pt>
    <dgm:pt modelId="{66E0D491-1852-4AFE-AD94-2643F223239A}" type="pres">
      <dgm:prSet presAssocID="{6CBA6015-61C7-47E6-9CC7-9DBCE88873E4}" presName="composite" presStyleCnt="0"/>
      <dgm:spPr/>
    </dgm:pt>
    <dgm:pt modelId="{F30DDA55-2C6E-4B6C-8482-62636BF78326}" type="pres">
      <dgm:prSet presAssocID="{6CBA6015-61C7-47E6-9CC7-9DBCE88873E4}" presName="Parent1" presStyleLbl="node1" presStyleIdx="4" presStyleCnt="8" custScaleX="219241" custLinFactX="122337" custLinFactNeighborX="200000" custLinFactNeighborY="17666">
        <dgm:presLayoutVars>
          <dgm:chMax val="1"/>
          <dgm:chPref val="1"/>
          <dgm:bulletEnabled val="1"/>
        </dgm:presLayoutVars>
      </dgm:prSet>
      <dgm:spPr/>
    </dgm:pt>
    <dgm:pt modelId="{7E44748D-AAE3-4141-B6E9-3129B2674A21}" type="pres">
      <dgm:prSet presAssocID="{6CBA6015-61C7-47E6-9CC7-9DBCE88873E4}" presName="Childtext1" presStyleLbl="revTx" presStyleIdx="2" presStyleCnt="4">
        <dgm:presLayoutVars>
          <dgm:chMax val="0"/>
          <dgm:chPref val="0"/>
          <dgm:bulletEnabled val="1"/>
        </dgm:presLayoutVars>
      </dgm:prSet>
      <dgm:spPr/>
    </dgm:pt>
    <dgm:pt modelId="{F2679FE4-F438-41CC-A347-902CDD0F0028}" type="pres">
      <dgm:prSet presAssocID="{6CBA6015-61C7-47E6-9CC7-9DBCE88873E4}" presName="BalanceSpacing" presStyleCnt="0"/>
      <dgm:spPr/>
    </dgm:pt>
    <dgm:pt modelId="{64CD2990-022C-484E-A7C1-5FACA3B31685}" type="pres">
      <dgm:prSet presAssocID="{6CBA6015-61C7-47E6-9CC7-9DBCE88873E4}" presName="BalanceSpacing1" presStyleCnt="0"/>
      <dgm:spPr/>
    </dgm:pt>
    <dgm:pt modelId="{ADD8544B-F6C6-458F-A0D0-C669B29F0DD8}" type="pres">
      <dgm:prSet presAssocID="{8BC94AC8-3549-401A-8D49-59E846D6FD5A}" presName="Accent1Text" presStyleLbl="node1" presStyleIdx="5" presStyleCnt="8" custLinFactNeighborX="-43182" custLinFactNeighborY="69112"/>
      <dgm:spPr/>
    </dgm:pt>
    <dgm:pt modelId="{FC9B39F1-D7FD-4BAE-97FD-04BB0E1148DB}" type="pres">
      <dgm:prSet presAssocID="{8BC94AC8-3549-401A-8D49-59E846D6FD5A}" presName="spaceBetweenRectangles" presStyleCnt="0"/>
      <dgm:spPr/>
    </dgm:pt>
    <dgm:pt modelId="{47D0069A-A9CB-4278-A5E0-196B48F66F5F}" type="pres">
      <dgm:prSet presAssocID="{8F886D6C-2D7A-4289-9C8F-30472B0AB742}" presName="composite" presStyleCnt="0"/>
      <dgm:spPr/>
    </dgm:pt>
    <dgm:pt modelId="{16C31CF4-E49A-4C8B-9427-636A0DE144A8}" type="pres">
      <dgm:prSet presAssocID="{8F886D6C-2D7A-4289-9C8F-30472B0AB742}" presName="Parent1" presStyleLbl="node1" presStyleIdx="6" presStyleCnt="8" custScaleX="198581" custLinFactX="7849" custLinFactNeighborX="100000" custLinFactNeighborY="-26378">
        <dgm:presLayoutVars>
          <dgm:chMax val="1"/>
          <dgm:chPref val="1"/>
          <dgm:bulletEnabled val="1"/>
        </dgm:presLayoutVars>
      </dgm:prSet>
      <dgm:spPr/>
    </dgm:pt>
    <dgm:pt modelId="{9F6F7074-BA95-4A97-B9AD-1FF9F639B404}" type="pres">
      <dgm:prSet presAssocID="{8F886D6C-2D7A-4289-9C8F-30472B0AB742}" presName="Childtext1" presStyleLbl="revTx" presStyleIdx="3" presStyleCnt="4">
        <dgm:presLayoutVars>
          <dgm:chMax val="0"/>
          <dgm:chPref val="0"/>
          <dgm:bulletEnabled val="1"/>
        </dgm:presLayoutVars>
      </dgm:prSet>
      <dgm:spPr/>
    </dgm:pt>
    <dgm:pt modelId="{911E808A-9C3C-47A8-9154-A6FFDA69C5C5}" type="pres">
      <dgm:prSet presAssocID="{8F886D6C-2D7A-4289-9C8F-30472B0AB742}" presName="BalanceSpacing" presStyleCnt="0"/>
      <dgm:spPr/>
    </dgm:pt>
    <dgm:pt modelId="{5B469BAE-E368-4431-BE00-D123B9CC6078}" type="pres">
      <dgm:prSet presAssocID="{8F886D6C-2D7A-4289-9C8F-30472B0AB742}" presName="BalanceSpacing1" presStyleCnt="0"/>
      <dgm:spPr/>
    </dgm:pt>
    <dgm:pt modelId="{28196AC3-2F3B-4F0B-9E59-CB9D318A461B}" type="pres">
      <dgm:prSet presAssocID="{683D5171-77BB-44B2-97B3-F579358E2A9F}" presName="Accent1Text" presStyleLbl="node1" presStyleIdx="7" presStyleCnt="8" custScaleX="212201" custLinFactX="-200000" custLinFactY="-100000" custLinFactNeighborX="-295940" custLinFactNeighborY="-100625"/>
      <dgm:spPr/>
    </dgm:pt>
  </dgm:ptLst>
  <dgm:cxnLst>
    <dgm:cxn modelId="{288AD50A-7408-4539-AE7C-60B8D16F36E1}" srcId="{FBA0B7EC-1E22-42E1-8F1C-CEA6266A2EE6}" destId="{3DCB955B-B73C-4BEF-84DC-6A79CADC4D94}" srcOrd="1" destOrd="0" parTransId="{7E802E9C-F94A-44C4-B984-977FC2E03D07}" sibTransId="{7415E446-5ECB-4B13-A349-3EDAD1AEBA46}"/>
    <dgm:cxn modelId="{4A86B80D-E88B-4D9B-868B-ACF4D3B0CB68}" type="presOf" srcId="{683D5171-77BB-44B2-97B3-F579358E2A9F}" destId="{28196AC3-2F3B-4F0B-9E59-CB9D318A461B}" srcOrd="0" destOrd="0" presId="urn:microsoft.com/office/officeart/2008/layout/AlternatingHexagons"/>
    <dgm:cxn modelId="{DF6CB416-10E8-4D01-84A9-5C4822C6A2AD}" srcId="{FBA0B7EC-1E22-42E1-8F1C-CEA6266A2EE6}" destId="{6CDAFE2F-8912-4B01-9ABE-B7ABD6C6D2CF}" srcOrd="0" destOrd="0" parTransId="{1B6C68C6-E5D3-4CDB-A1CE-052C78B7568B}" sibTransId="{C16F4717-DC30-4D93-B1E8-F615BBF02CE3}"/>
    <dgm:cxn modelId="{1325522E-050D-48C0-804D-3C43C833F0DB}" type="presOf" srcId="{8BC94AC8-3549-401A-8D49-59E846D6FD5A}" destId="{ADD8544B-F6C6-458F-A0D0-C669B29F0DD8}" srcOrd="0" destOrd="0" presId="urn:microsoft.com/office/officeart/2008/layout/AlternatingHexagons"/>
    <dgm:cxn modelId="{9C0B8638-2FFC-4E89-BD0C-533EEBF72EBF}" srcId="{FBA0B7EC-1E22-42E1-8F1C-CEA6266A2EE6}" destId="{6CBA6015-61C7-47E6-9CC7-9DBCE88873E4}" srcOrd="2" destOrd="0" parTransId="{D5A48D9C-C213-4B53-BE96-B17D148FAB6E}" sibTransId="{8BC94AC8-3549-401A-8D49-59E846D6FD5A}"/>
    <dgm:cxn modelId="{AE931B3A-4C70-4FF2-AF50-CE4876DDBFD4}" type="presOf" srcId="{0DE7DF8D-CEB3-4592-AED5-B5000E90A40D}" destId="{CBAC2D17-AD00-444A-967E-736D810E78EC}" srcOrd="0" destOrd="0" presId="urn:microsoft.com/office/officeart/2008/layout/AlternatingHexagons"/>
    <dgm:cxn modelId="{DD6E573C-D631-417E-9364-D03613FEF725}" type="presOf" srcId="{7415E446-5ECB-4B13-A349-3EDAD1AEBA46}" destId="{CA76DD92-1904-452B-924E-7F00151E67DA}" srcOrd="0" destOrd="0" presId="urn:microsoft.com/office/officeart/2008/layout/AlternatingHexagons"/>
    <dgm:cxn modelId="{C2A1CB71-A47B-48A9-A119-E7D41740CE97}" type="presOf" srcId="{C16F4717-DC30-4D93-B1E8-F615BBF02CE3}" destId="{C14B2DA7-6D6D-45AF-86F0-04A55B78602A}" srcOrd="0" destOrd="0" presId="urn:microsoft.com/office/officeart/2008/layout/AlternatingHexagons"/>
    <dgm:cxn modelId="{F46E1D85-95F7-417B-B66D-20F8CDDDE474}" type="presOf" srcId="{6CDAFE2F-8912-4B01-9ABE-B7ABD6C6D2CF}" destId="{05FD8665-840B-4376-B747-2AE8990728D3}" srcOrd="0" destOrd="0" presId="urn:microsoft.com/office/officeart/2008/layout/AlternatingHexagons"/>
    <dgm:cxn modelId="{3AFF7E97-9883-4BD4-9345-FC72009DBAE1}" srcId="{3DCB955B-B73C-4BEF-84DC-6A79CADC4D94}" destId="{0DE7DF8D-CEB3-4592-AED5-B5000E90A40D}" srcOrd="0" destOrd="0" parTransId="{067EDA0C-8FFD-4F05-8BB3-B0D275CBA020}" sibTransId="{CC235C3E-CF10-4580-A387-44DF160E0DBF}"/>
    <dgm:cxn modelId="{410786A7-2C1A-4D48-9F9E-83A9F9756EFB}" type="presOf" srcId="{FBA0B7EC-1E22-42E1-8F1C-CEA6266A2EE6}" destId="{823BEE80-1233-4938-9994-1FEA7ACE09B8}" srcOrd="0" destOrd="0" presId="urn:microsoft.com/office/officeart/2008/layout/AlternatingHexagons"/>
    <dgm:cxn modelId="{2A75A1B6-A720-43E0-9ABD-899036CC6755}" srcId="{FBA0B7EC-1E22-42E1-8F1C-CEA6266A2EE6}" destId="{8F886D6C-2D7A-4289-9C8F-30472B0AB742}" srcOrd="3" destOrd="0" parTransId="{08C33152-4672-48D0-A204-A5580C2669D9}" sibTransId="{683D5171-77BB-44B2-97B3-F579358E2A9F}"/>
    <dgm:cxn modelId="{907AF9BC-92D3-4400-AAB4-8134714295F5}" type="presOf" srcId="{6CBA6015-61C7-47E6-9CC7-9DBCE88873E4}" destId="{F30DDA55-2C6E-4B6C-8482-62636BF78326}" srcOrd="0" destOrd="0" presId="urn:microsoft.com/office/officeart/2008/layout/AlternatingHexagons"/>
    <dgm:cxn modelId="{AA3AAFCE-985A-4C94-9970-E24095CEF27D}" type="presOf" srcId="{3DCB955B-B73C-4BEF-84DC-6A79CADC4D94}" destId="{D4135FEA-E33D-4BB6-8B74-FC3C2DEEAB1D}" srcOrd="0" destOrd="0" presId="urn:microsoft.com/office/officeart/2008/layout/AlternatingHexagons"/>
    <dgm:cxn modelId="{41473DF3-8DEA-4D35-A6FF-1F8AF62C49D4}" type="presOf" srcId="{8F886D6C-2D7A-4289-9C8F-30472B0AB742}" destId="{16C31CF4-E49A-4C8B-9427-636A0DE144A8}" srcOrd="0" destOrd="0" presId="urn:microsoft.com/office/officeart/2008/layout/AlternatingHexagons"/>
    <dgm:cxn modelId="{3DCA2472-FADE-45A9-93E0-18C9AA52E2F1}" type="presParOf" srcId="{823BEE80-1233-4938-9994-1FEA7ACE09B8}" destId="{FA6D4259-25EA-4DF7-9939-1DC3BF551F11}" srcOrd="0" destOrd="0" presId="urn:microsoft.com/office/officeart/2008/layout/AlternatingHexagons"/>
    <dgm:cxn modelId="{7628A9B6-62E6-44BD-89C9-98EA0AF9852E}" type="presParOf" srcId="{FA6D4259-25EA-4DF7-9939-1DC3BF551F11}" destId="{05FD8665-840B-4376-B747-2AE8990728D3}" srcOrd="0" destOrd="0" presId="urn:microsoft.com/office/officeart/2008/layout/AlternatingHexagons"/>
    <dgm:cxn modelId="{80345768-46CB-4D3B-8A64-EF5713317876}" type="presParOf" srcId="{FA6D4259-25EA-4DF7-9939-1DC3BF551F11}" destId="{3FD6A0CA-F7CF-4219-8CB5-0FBF40B106B9}" srcOrd="1" destOrd="0" presId="urn:microsoft.com/office/officeart/2008/layout/AlternatingHexagons"/>
    <dgm:cxn modelId="{B19ACBD8-E580-4D99-ADBC-06F229A72177}" type="presParOf" srcId="{FA6D4259-25EA-4DF7-9939-1DC3BF551F11}" destId="{81A7BF50-1A0A-46E9-8AC5-A8B7828C41BD}" srcOrd="2" destOrd="0" presId="urn:microsoft.com/office/officeart/2008/layout/AlternatingHexagons"/>
    <dgm:cxn modelId="{265C8A87-8447-43AA-A671-BB8D461C55D3}" type="presParOf" srcId="{FA6D4259-25EA-4DF7-9939-1DC3BF551F11}" destId="{E310B614-7BAF-4E12-923D-9392B81E429C}" srcOrd="3" destOrd="0" presId="urn:microsoft.com/office/officeart/2008/layout/AlternatingHexagons"/>
    <dgm:cxn modelId="{3383B549-1EDF-478A-9B19-6CFCF2E6B343}" type="presParOf" srcId="{FA6D4259-25EA-4DF7-9939-1DC3BF551F11}" destId="{C14B2DA7-6D6D-45AF-86F0-04A55B78602A}" srcOrd="4" destOrd="0" presId="urn:microsoft.com/office/officeart/2008/layout/AlternatingHexagons"/>
    <dgm:cxn modelId="{B6577BAF-1415-4BB3-89C2-E84EEF341901}" type="presParOf" srcId="{823BEE80-1233-4938-9994-1FEA7ACE09B8}" destId="{9107DE53-1A53-4716-90E4-1AB5C1AC75AB}" srcOrd="1" destOrd="0" presId="urn:microsoft.com/office/officeart/2008/layout/AlternatingHexagons"/>
    <dgm:cxn modelId="{91678445-0EB8-4ED7-A5CB-85A879106E1B}" type="presParOf" srcId="{823BEE80-1233-4938-9994-1FEA7ACE09B8}" destId="{9A59EBA3-865E-4D78-9F3B-79DB0542596A}" srcOrd="2" destOrd="0" presId="urn:microsoft.com/office/officeart/2008/layout/AlternatingHexagons"/>
    <dgm:cxn modelId="{0F3FE2FD-FACD-4DF5-8174-66507EC31233}" type="presParOf" srcId="{9A59EBA3-865E-4D78-9F3B-79DB0542596A}" destId="{D4135FEA-E33D-4BB6-8B74-FC3C2DEEAB1D}" srcOrd="0" destOrd="0" presId="urn:microsoft.com/office/officeart/2008/layout/AlternatingHexagons"/>
    <dgm:cxn modelId="{9C0CA3CF-518A-458C-AC95-7B6A812E045E}" type="presParOf" srcId="{9A59EBA3-865E-4D78-9F3B-79DB0542596A}" destId="{CBAC2D17-AD00-444A-967E-736D810E78EC}" srcOrd="1" destOrd="0" presId="urn:microsoft.com/office/officeart/2008/layout/AlternatingHexagons"/>
    <dgm:cxn modelId="{A1F33C45-732F-403F-99EA-B3BE95590BEF}" type="presParOf" srcId="{9A59EBA3-865E-4D78-9F3B-79DB0542596A}" destId="{B0F16092-EA40-4D3C-AB17-F7D1D983DB08}" srcOrd="2" destOrd="0" presId="urn:microsoft.com/office/officeart/2008/layout/AlternatingHexagons"/>
    <dgm:cxn modelId="{900B7230-6F34-469F-AA0C-2CCC7991D501}" type="presParOf" srcId="{9A59EBA3-865E-4D78-9F3B-79DB0542596A}" destId="{33CE1F28-CF8A-4E9A-BFAC-E1325132E92A}" srcOrd="3" destOrd="0" presId="urn:microsoft.com/office/officeart/2008/layout/AlternatingHexagons"/>
    <dgm:cxn modelId="{BF956B0F-BD89-4E01-AEB1-DB9312CFC1F8}" type="presParOf" srcId="{9A59EBA3-865E-4D78-9F3B-79DB0542596A}" destId="{CA76DD92-1904-452B-924E-7F00151E67DA}" srcOrd="4" destOrd="0" presId="urn:microsoft.com/office/officeart/2008/layout/AlternatingHexagons"/>
    <dgm:cxn modelId="{AB9F6E00-D56B-403D-A0AC-31A30A4CFAA9}" type="presParOf" srcId="{823BEE80-1233-4938-9994-1FEA7ACE09B8}" destId="{68D4F6ED-6B1B-414B-A76D-F7D901DA044B}" srcOrd="3" destOrd="0" presId="urn:microsoft.com/office/officeart/2008/layout/AlternatingHexagons"/>
    <dgm:cxn modelId="{AEB6E8BF-DE78-4F1A-B05F-3AF6DE6EB134}" type="presParOf" srcId="{823BEE80-1233-4938-9994-1FEA7ACE09B8}" destId="{66E0D491-1852-4AFE-AD94-2643F223239A}" srcOrd="4" destOrd="0" presId="urn:microsoft.com/office/officeart/2008/layout/AlternatingHexagons"/>
    <dgm:cxn modelId="{016894B3-9206-4CFE-AE2C-838927779C95}" type="presParOf" srcId="{66E0D491-1852-4AFE-AD94-2643F223239A}" destId="{F30DDA55-2C6E-4B6C-8482-62636BF78326}" srcOrd="0" destOrd="0" presId="urn:microsoft.com/office/officeart/2008/layout/AlternatingHexagons"/>
    <dgm:cxn modelId="{DAECAF5C-8776-4D80-8B06-CB60E696C77F}" type="presParOf" srcId="{66E0D491-1852-4AFE-AD94-2643F223239A}" destId="{7E44748D-AAE3-4141-B6E9-3129B2674A21}" srcOrd="1" destOrd="0" presId="urn:microsoft.com/office/officeart/2008/layout/AlternatingHexagons"/>
    <dgm:cxn modelId="{4E523085-CF69-4DDD-8FC4-A8AFB9F056DC}" type="presParOf" srcId="{66E0D491-1852-4AFE-AD94-2643F223239A}" destId="{F2679FE4-F438-41CC-A347-902CDD0F0028}" srcOrd="2" destOrd="0" presId="urn:microsoft.com/office/officeart/2008/layout/AlternatingHexagons"/>
    <dgm:cxn modelId="{212FAACF-FCB8-4811-B9FC-A77D60B20119}" type="presParOf" srcId="{66E0D491-1852-4AFE-AD94-2643F223239A}" destId="{64CD2990-022C-484E-A7C1-5FACA3B31685}" srcOrd="3" destOrd="0" presId="urn:microsoft.com/office/officeart/2008/layout/AlternatingHexagons"/>
    <dgm:cxn modelId="{579E5179-E7BF-45B6-BD57-B13052B481B8}" type="presParOf" srcId="{66E0D491-1852-4AFE-AD94-2643F223239A}" destId="{ADD8544B-F6C6-458F-A0D0-C669B29F0DD8}" srcOrd="4" destOrd="0" presId="urn:microsoft.com/office/officeart/2008/layout/AlternatingHexagons"/>
    <dgm:cxn modelId="{40740F8C-FEE2-41BC-98E8-1F4E897FC561}" type="presParOf" srcId="{823BEE80-1233-4938-9994-1FEA7ACE09B8}" destId="{FC9B39F1-D7FD-4BAE-97FD-04BB0E1148DB}" srcOrd="5" destOrd="0" presId="urn:microsoft.com/office/officeart/2008/layout/AlternatingHexagons"/>
    <dgm:cxn modelId="{52B4C7CE-F00F-4D52-9C69-8469C9643818}" type="presParOf" srcId="{823BEE80-1233-4938-9994-1FEA7ACE09B8}" destId="{47D0069A-A9CB-4278-A5E0-196B48F66F5F}" srcOrd="6" destOrd="0" presId="urn:microsoft.com/office/officeart/2008/layout/AlternatingHexagons"/>
    <dgm:cxn modelId="{283D13EE-0471-4CCB-B16E-EB3562F4E6CA}" type="presParOf" srcId="{47D0069A-A9CB-4278-A5E0-196B48F66F5F}" destId="{16C31CF4-E49A-4C8B-9427-636A0DE144A8}" srcOrd="0" destOrd="0" presId="urn:microsoft.com/office/officeart/2008/layout/AlternatingHexagons"/>
    <dgm:cxn modelId="{5232753A-BD26-48E2-AB48-637BD6CCB61D}" type="presParOf" srcId="{47D0069A-A9CB-4278-A5E0-196B48F66F5F}" destId="{9F6F7074-BA95-4A97-B9AD-1FF9F639B404}" srcOrd="1" destOrd="0" presId="urn:microsoft.com/office/officeart/2008/layout/AlternatingHexagons"/>
    <dgm:cxn modelId="{AA3B1D72-23A2-4820-A10F-8798A3ACA1AA}" type="presParOf" srcId="{47D0069A-A9CB-4278-A5E0-196B48F66F5F}" destId="{911E808A-9C3C-47A8-9154-A6FFDA69C5C5}" srcOrd="2" destOrd="0" presId="urn:microsoft.com/office/officeart/2008/layout/AlternatingHexagons"/>
    <dgm:cxn modelId="{F5593862-DF92-4B95-B4E3-424A612BEBCD}" type="presParOf" srcId="{47D0069A-A9CB-4278-A5E0-196B48F66F5F}" destId="{5B469BAE-E368-4431-BE00-D123B9CC6078}" srcOrd="3" destOrd="0" presId="urn:microsoft.com/office/officeart/2008/layout/AlternatingHexagons"/>
    <dgm:cxn modelId="{4B082E93-E34C-40B3-8AB7-93EAB9C560B7}" type="presParOf" srcId="{47D0069A-A9CB-4278-A5E0-196B48F66F5F}" destId="{28196AC3-2F3B-4F0B-9E59-CB9D318A461B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148F8BA-7046-4BB5-A5C4-3C74436EB9BB}" type="doc">
      <dgm:prSet loTypeId="urn:microsoft.com/office/officeart/2005/8/layout/cycle3" loCatId="cycle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59DCA709-553E-434C-8D38-06272F2E9A37}">
      <dgm:prSet phldrT="[Текст]" custT="1"/>
      <dgm:spPr/>
      <dgm:t>
        <a:bodyPr/>
        <a:lstStyle/>
        <a:p>
          <a:pPr algn="ctr"/>
          <a:r>
            <a:rPr lang="ru-RU" sz="1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1.Шығармашылық </a:t>
          </a:r>
          <a:r>
            <a:rPr lang="ru-RU" sz="1400" b="1" u="sng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және</a:t>
          </a:r>
          <a:r>
            <a:rPr lang="ru-RU" sz="1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1" u="sng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сыни</a:t>
          </a:r>
          <a:r>
            <a:rPr lang="ru-RU" sz="1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1" u="sng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ойлау</a:t>
          </a:r>
          <a:r>
            <a:rPr lang="ru-RU" sz="1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1" u="sng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қабілеті</a:t>
          </a:r>
          <a:r>
            <a:rPr lang="ru-RU" sz="1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.</a:t>
          </a:r>
        </a:p>
        <a:p>
          <a:pPr algn="ctr"/>
          <a:r>
            <a:rPr lang="ru-RU" sz="1400" dirty="0" err="1">
              <a:latin typeface="Times New Roman" pitchFamily="18" charset="0"/>
              <a:cs typeface="Times New Roman" pitchFamily="18" charset="0"/>
            </a:rPr>
            <a:t>Түлектер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келешек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қиындықтарға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инновациялық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жауаптарды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ойластыру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үшін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сыни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шығармашылық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және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дәлелді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ойлауды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қолдана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алатын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тиімді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мәселелерді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>
              <a:latin typeface="Times New Roman" pitchFamily="18" charset="0"/>
              <a:cs typeface="Times New Roman" pitchFamily="18" charset="0"/>
            </a:rPr>
            <a:t>шешеді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.</a:t>
          </a:r>
        </a:p>
      </dgm:t>
    </dgm:pt>
    <dgm:pt modelId="{CA6EA1A3-7977-452C-8318-A0C1E2932A0B}" type="parTrans" cxnId="{DEC1AE91-7185-4A02-8121-F0048935DD39}">
      <dgm:prSet/>
      <dgm:spPr/>
      <dgm:t>
        <a:bodyPr/>
        <a:lstStyle/>
        <a:p>
          <a:endParaRPr lang="ru-RU"/>
        </a:p>
      </dgm:t>
    </dgm:pt>
    <dgm:pt modelId="{59111C87-68AA-4137-9722-28122341BFE9}" type="sibTrans" cxnId="{DEC1AE91-7185-4A02-8121-F0048935DD39}">
      <dgm:prSet/>
      <dgm:spPr/>
      <dgm:t>
        <a:bodyPr/>
        <a:lstStyle/>
        <a:p>
          <a:endParaRPr lang="ru-RU"/>
        </a:p>
      </dgm:t>
    </dgm:pt>
    <dgm:pt modelId="{8CA3A348-3EC8-45F8-A7FC-D9470F50E3AE}">
      <dgm:prSet phldrT="[Текст]" custT="1"/>
      <dgm:spPr/>
      <dgm:t>
        <a:bodyPr/>
        <a:lstStyle/>
        <a:p>
          <a:pPr algn="ctr"/>
          <a:r>
            <a:rPr lang="kk-KZ" sz="1400" b="1" u="sng">
              <a:effectLst/>
              <a:latin typeface="Times New Roman" pitchFamily="18" charset="0"/>
              <a:cs typeface="Times New Roman" pitchFamily="18" charset="0"/>
            </a:rPr>
            <a:t>3.Кәсіпқойлық және көшбасшылық қабілеті.</a:t>
          </a:r>
        </a:p>
        <a:p>
          <a:pPr algn="ctr"/>
          <a:r>
            <a:rPr lang="kk-KZ" sz="1400">
              <a:latin typeface="Times New Roman" pitchFamily="18" charset="0"/>
              <a:cs typeface="Times New Roman" pitchFamily="18" charset="0"/>
            </a:rPr>
            <a:t>Кәсіптік қызметінде азаматтық, төзімділік секілді ұстанымдар негізінде оң бағыттағы коммуникативті дағдыларды, лидер мен қызметкер арасындағы қатынасты, субординацияны сақтау мәдениетін қалыптастырады. Қоғамдық нормаларға негізделетін әлеуметтік-этикалық құндылықтарды біледі,өзінің нені нақты қалайтынын жақсы біледі  және оны іске асыру үшін керекті қадамдарды алдын ала жоспарлай алады. 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EE22AB6-8692-4B4C-A14E-4CA6C82FC1BA}" type="parTrans" cxnId="{781A6254-7362-4258-8250-81D6409C630B}">
      <dgm:prSet/>
      <dgm:spPr/>
      <dgm:t>
        <a:bodyPr/>
        <a:lstStyle/>
        <a:p>
          <a:endParaRPr lang="ru-RU"/>
        </a:p>
      </dgm:t>
    </dgm:pt>
    <dgm:pt modelId="{0B80762A-1178-4CC6-A885-1F725E26153D}" type="sibTrans" cxnId="{781A6254-7362-4258-8250-81D6409C630B}">
      <dgm:prSet/>
      <dgm:spPr/>
      <dgm:t>
        <a:bodyPr/>
        <a:lstStyle/>
        <a:p>
          <a:endParaRPr lang="ru-RU"/>
        </a:p>
      </dgm:t>
    </dgm:pt>
    <dgm:pt modelId="{74D2D00A-F1C6-4C60-B1E0-C80104AE778C}">
      <dgm:prSet phldrT="[Текст]" custT="1"/>
      <dgm:spPr/>
      <dgm:t>
        <a:bodyPr/>
        <a:lstStyle/>
        <a:p>
          <a:r>
            <a:rPr lang="kk-KZ" sz="1400" b="1" u="sng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4.Этика және адалдық</a:t>
          </a:r>
          <a:r>
            <a:rPr lang="kk-KZ" sz="1400" b="1">
              <a:latin typeface="Times New Roman" pitchFamily="18" charset="0"/>
              <a:cs typeface="Times New Roman" pitchFamily="18" charset="0"/>
            </a:rPr>
            <a:t>.</a:t>
          </a:r>
        </a:p>
        <a:p>
          <a:r>
            <a:rPr lang="kk-KZ" sz="1400">
              <a:latin typeface="Times New Roman" pitchFamily="18" charset="0"/>
              <a:cs typeface="Times New Roman" pitchFamily="18" charset="0"/>
            </a:rPr>
            <a:t>Рухани құндылықтардың маңыздылығын ұғыну мен қарым-қатынастың этикалық нормаларын қолданады,адамгершілік міндеттемелердің, академиялық адалдық принциптері мен мәдениетінің,  құқықтық сауаттылықтың маңызын түсінеді, қызметінде қолданады, адалдықпен әрекет етеді және өз әрекеттеріне жауапкершілік алады</a:t>
          </a:r>
          <a:r>
            <a:rPr lang="kk-KZ" sz="1200">
              <a:latin typeface="Times New Roman" pitchFamily="18" charset="0"/>
              <a:cs typeface="Times New Roman" pitchFamily="18" charset="0"/>
            </a:rPr>
            <a:t>.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ED00431C-00D3-4081-B51B-112579767EB7}" type="parTrans" cxnId="{40F3E9A9-080F-4486-8EF1-27D2765A63A1}">
      <dgm:prSet/>
      <dgm:spPr/>
      <dgm:t>
        <a:bodyPr/>
        <a:lstStyle/>
        <a:p>
          <a:endParaRPr lang="ru-RU"/>
        </a:p>
      </dgm:t>
    </dgm:pt>
    <dgm:pt modelId="{5B0BD0A1-8E09-4FBD-A821-F544C8A2D5A9}" type="sibTrans" cxnId="{40F3E9A9-080F-4486-8EF1-27D2765A63A1}">
      <dgm:prSet/>
      <dgm:spPr/>
      <dgm:t>
        <a:bodyPr/>
        <a:lstStyle/>
        <a:p>
          <a:endParaRPr lang="ru-RU"/>
        </a:p>
      </dgm:t>
    </dgm:pt>
    <dgm:pt modelId="{4E44B93E-4EB2-483A-AFC5-D2F01A6E9832}">
      <dgm:prSet phldrT="[Текст]" custT="1"/>
      <dgm:spPr/>
      <dgm:t>
        <a:bodyPr/>
        <a:lstStyle/>
        <a:p>
          <a:r>
            <a:rPr lang="kk-KZ" sz="1400" b="1" u="sng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5.Цифрлық мүмкіндіктер</a:t>
          </a:r>
          <a:r>
            <a:rPr lang="kk-KZ" sz="1400" b="1">
              <a:latin typeface="Times New Roman" pitchFamily="18" charset="0"/>
              <a:cs typeface="Times New Roman" pitchFamily="18" charset="0"/>
            </a:rPr>
            <a:t>.</a:t>
          </a:r>
        </a:p>
        <a:p>
          <a:r>
            <a:rPr lang="kk-KZ" sz="1400">
              <a:latin typeface="Times New Roman" pitchFamily="18" charset="0"/>
              <a:cs typeface="Times New Roman" pitchFamily="18" charset="0"/>
            </a:rPr>
            <a:t>Цифрлық қоғамда өмір сүруге, оқуға және жұмыс істеуге жақсы бейімделген. Жеке және топта ақпаратты басқаруды, цифрлық технологияларды тарату процесін немесе жолдарын еркін түрде пайдаланады.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F5D4F199-68E5-4547-91BB-5AEB794385B7}" type="parTrans" cxnId="{27AF383F-58F3-40DA-A40D-787CE4DDC6F6}">
      <dgm:prSet/>
      <dgm:spPr/>
      <dgm:t>
        <a:bodyPr/>
        <a:lstStyle/>
        <a:p>
          <a:endParaRPr lang="ru-RU"/>
        </a:p>
      </dgm:t>
    </dgm:pt>
    <dgm:pt modelId="{5FE0FDFA-53D1-4356-9910-9058AC3F0974}" type="sibTrans" cxnId="{27AF383F-58F3-40DA-A40D-787CE4DDC6F6}">
      <dgm:prSet/>
      <dgm:spPr/>
      <dgm:t>
        <a:bodyPr/>
        <a:lstStyle/>
        <a:p>
          <a:endParaRPr lang="ru-RU"/>
        </a:p>
      </dgm:t>
    </dgm:pt>
    <dgm:pt modelId="{898C0D43-F369-4CE0-8700-5E2C87B6B31B}">
      <dgm:prSet custT="1"/>
      <dgm:spPr/>
      <dgm:t>
        <a:bodyPr/>
        <a:lstStyle/>
        <a:p>
          <a:r>
            <a:rPr lang="kk-KZ" sz="1400" b="1" u="sng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2,Комуникативті  дағдылар.</a:t>
          </a:r>
        </a:p>
        <a:p>
          <a:r>
            <a:rPr lang="kk-KZ" sz="1400">
              <a:latin typeface="Times New Roman" pitchFamily="18" charset="0"/>
              <a:cs typeface="Times New Roman" pitchFamily="18" charset="0"/>
            </a:rPr>
            <a:t>Қоғамда және кәсіби ортада коммуникативтік дағдыларды қолданады;тілдік ортада еркін тілдік қарым-қатынас жасайды және жазбаша және ауызша аударманың түрлерін түсінеді және жүзеге асырады;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FE59B2A8-75F8-4042-ACDB-442665E5E024}" type="parTrans" cxnId="{88B62F05-2356-4B11-BE15-32CB430BF58C}">
      <dgm:prSet/>
      <dgm:spPr/>
      <dgm:t>
        <a:bodyPr/>
        <a:lstStyle/>
        <a:p>
          <a:endParaRPr lang="ru-RU"/>
        </a:p>
      </dgm:t>
    </dgm:pt>
    <dgm:pt modelId="{187C9122-49B6-4D4B-B4EF-61FAD6D03D35}" type="sibTrans" cxnId="{88B62F05-2356-4B11-BE15-32CB430BF58C}">
      <dgm:prSet/>
      <dgm:spPr/>
      <dgm:t>
        <a:bodyPr/>
        <a:lstStyle/>
        <a:p>
          <a:endParaRPr lang="ru-RU"/>
        </a:p>
      </dgm:t>
    </dgm:pt>
    <dgm:pt modelId="{3314465A-0939-4B93-A912-AEA8AF589514}">
      <dgm:prSet custT="1"/>
      <dgm:spPr/>
      <dgm:t>
        <a:bodyPr/>
        <a:lstStyle/>
        <a:p>
          <a:r>
            <a:rPr lang="kk-KZ" sz="1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6.Өзін-өзі тану және </a:t>
          </a:r>
          <a:r>
            <a:rPr lang="kk-KZ" sz="1400" b="1" u="sng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эмоционалды</a:t>
          </a:r>
          <a:r>
            <a:rPr lang="kk-KZ" sz="1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интеллект</a:t>
          </a:r>
          <a:r>
            <a:rPr lang="kk-KZ" sz="1400" b="1" dirty="0">
              <a:latin typeface="Times New Roman" pitchFamily="18" charset="0"/>
              <a:cs typeface="Times New Roman" pitchFamily="18" charset="0"/>
            </a:rPr>
            <a:t>.</a:t>
          </a:r>
        </a:p>
        <a:p>
          <a:r>
            <a:rPr lang="kk-KZ" sz="1400" dirty="0">
              <a:latin typeface="Times New Roman" pitchFamily="18" charset="0"/>
              <a:cs typeface="Times New Roman" pitchFamily="18" charset="0"/>
            </a:rPr>
            <a:t>Өзін-өзі дамытуға, біліктілігін арттыруға және дағдыға деген ұмтылыс; Өзінің күшті және әлсіз жақтарын сыни бағалауға, бұрынғы дамудың жолдарын және құралдарын таңдауға және оларды жоюға икемді; Өз мамандығының әлеуметтік маңыздылығын білу, кәсіптік қызметке жоғары ынталандыру; 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AE2316B5-3E1E-4984-9D9C-E6DA74AC5FD1}" type="parTrans" cxnId="{065286AF-DEFE-49DC-A839-03DBDC4A63C9}">
      <dgm:prSet/>
      <dgm:spPr/>
      <dgm:t>
        <a:bodyPr/>
        <a:lstStyle/>
        <a:p>
          <a:endParaRPr lang="ru-RU"/>
        </a:p>
      </dgm:t>
    </dgm:pt>
    <dgm:pt modelId="{52C93433-F9AD-46FE-8FCC-29279540CA8A}" type="sibTrans" cxnId="{065286AF-DEFE-49DC-A839-03DBDC4A63C9}">
      <dgm:prSet/>
      <dgm:spPr/>
      <dgm:t>
        <a:bodyPr/>
        <a:lstStyle/>
        <a:p>
          <a:endParaRPr lang="ru-RU"/>
        </a:p>
      </dgm:t>
    </dgm:pt>
    <dgm:pt modelId="{C59C2F85-1234-47B2-8F37-F99493289C21}" type="pres">
      <dgm:prSet presAssocID="{7148F8BA-7046-4BB5-A5C4-3C74436EB9BB}" presName="Name0" presStyleCnt="0">
        <dgm:presLayoutVars>
          <dgm:dir/>
          <dgm:resizeHandles val="exact"/>
        </dgm:presLayoutVars>
      </dgm:prSet>
      <dgm:spPr/>
    </dgm:pt>
    <dgm:pt modelId="{22252702-F78F-4839-886C-FBA16A375FD4}" type="pres">
      <dgm:prSet presAssocID="{7148F8BA-7046-4BB5-A5C4-3C74436EB9BB}" presName="cycle" presStyleCnt="0"/>
      <dgm:spPr/>
    </dgm:pt>
    <dgm:pt modelId="{54A41CF5-F405-4DA0-A156-382D31094FF1}" type="pres">
      <dgm:prSet presAssocID="{59DCA709-553E-434C-8D38-06272F2E9A37}" presName="nodeFirstNode" presStyleLbl="node1" presStyleIdx="0" presStyleCnt="6" custScaleX="133690" custScaleY="135804" custRadScaleRad="92190" custRadScaleInc="47260">
        <dgm:presLayoutVars>
          <dgm:bulletEnabled val="1"/>
        </dgm:presLayoutVars>
      </dgm:prSet>
      <dgm:spPr/>
    </dgm:pt>
    <dgm:pt modelId="{F3B61707-0767-4CCA-9CE7-8B6792D5137E}" type="pres">
      <dgm:prSet presAssocID="{59111C87-68AA-4137-9722-28122341BFE9}" presName="sibTransFirstNode" presStyleLbl="bgShp" presStyleIdx="0" presStyleCnt="1"/>
      <dgm:spPr/>
    </dgm:pt>
    <dgm:pt modelId="{7FC75871-8A5D-4DD5-AB27-A727CC891CE8}" type="pres">
      <dgm:prSet presAssocID="{898C0D43-F369-4CE0-8700-5E2C87B6B31B}" presName="nodeFollowingNodes" presStyleLbl="node1" presStyleIdx="1" presStyleCnt="6" custScaleX="125037" custScaleY="142726" custRadScaleRad="178862" custRadScaleInc="31942">
        <dgm:presLayoutVars>
          <dgm:bulletEnabled val="1"/>
        </dgm:presLayoutVars>
      </dgm:prSet>
      <dgm:spPr/>
    </dgm:pt>
    <dgm:pt modelId="{60619F50-1F40-4390-A0FC-C0FD22ADA87C}" type="pres">
      <dgm:prSet presAssocID="{8CA3A348-3EC8-45F8-A7FC-D9470F50E3AE}" presName="nodeFollowingNodes" presStyleLbl="node1" presStyleIdx="2" presStyleCnt="6" custScaleX="164803" custScaleY="224491" custRadScaleRad="168005" custRadScaleInc="-18434">
        <dgm:presLayoutVars>
          <dgm:bulletEnabled val="1"/>
        </dgm:presLayoutVars>
      </dgm:prSet>
      <dgm:spPr/>
    </dgm:pt>
    <dgm:pt modelId="{604D3D20-7AE5-4CC7-97C6-C0B828EFD5FF}" type="pres">
      <dgm:prSet presAssocID="{74D2D00A-F1C6-4C60-B1E0-C80104AE778C}" presName="nodeFollowingNodes" presStyleLbl="node1" presStyleIdx="3" presStyleCnt="6" custScaleX="144859" custScaleY="199729" custRadScaleRad="79202" custRadScaleInc="6386">
        <dgm:presLayoutVars>
          <dgm:bulletEnabled val="1"/>
        </dgm:presLayoutVars>
      </dgm:prSet>
      <dgm:spPr/>
    </dgm:pt>
    <dgm:pt modelId="{6743F8B8-4134-41DB-8413-985FAFBEB1BB}" type="pres">
      <dgm:prSet presAssocID="{4E44B93E-4EB2-483A-AFC5-D2F01A6E9832}" presName="nodeFollowingNodes" presStyleLbl="node1" presStyleIdx="4" presStyleCnt="6" custScaleX="108144" custScaleY="204244" custRadScaleRad="156458" custRadScaleInc="10661">
        <dgm:presLayoutVars>
          <dgm:bulletEnabled val="1"/>
        </dgm:presLayoutVars>
      </dgm:prSet>
      <dgm:spPr/>
    </dgm:pt>
    <dgm:pt modelId="{51AA3C56-C9B3-43F0-B5C7-C5AB90FE5700}" type="pres">
      <dgm:prSet presAssocID="{3314465A-0939-4B93-A912-AEA8AF589514}" presName="nodeFollowingNodes" presStyleLbl="node1" presStyleIdx="5" presStyleCnt="6" custScaleX="120662" custScaleY="204175" custRadScaleRad="115180" custRadScaleInc="-15208">
        <dgm:presLayoutVars>
          <dgm:bulletEnabled val="1"/>
        </dgm:presLayoutVars>
      </dgm:prSet>
      <dgm:spPr/>
    </dgm:pt>
  </dgm:ptLst>
  <dgm:cxnLst>
    <dgm:cxn modelId="{BF6BC801-1A12-4652-9E38-4F6A8C833F20}" type="presOf" srcId="{3314465A-0939-4B93-A912-AEA8AF589514}" destId="{51AA3C56-C9B3-43F0-B5C7-C5AB90FE5700}" srcOrd="0" destOrd="0" presId="urn:microsoft.com/office/officeart/2005/8/layout/cycle3"/>
    <dgm:cxn modelId="{88B62F05-2356-4B11-BE15-32CB430BF58C}" srcId="{7148F8BA-7046-4BB5-A5C4-3C74436EB9BB}" destId="{898C0D43-F369-4CE0-8700-5E2C87B6B31B}" srcOrd="1" destOrd="0" parTransId="{FE59B2A8-75F8-4042-ACDB-442665E5E024}" sibTransId="{187C9122-49B6-4D4B-B4EF-61FAD6D03D35}"/>
    <dgm:cxn modelId="{8E7CBD0F-181E-4CD0-B99B-7E8FCAB08B46}" type="presOf" srcId="{7148F8BA-7046-4BB5-A5C4-3C74436EB9BB}" destId="{C59C2F85-1234-47B2-8F37-F99493289C21}" srcOrd="0" destOrd="0" presId="urn:microsoft.com/office/officeart/2005/8/layout/cycle3"/>
    <dgm:cxn modelId="{1FCD461B-DD58-4AA9-81A6-A2E3BCB6832D}" type="presOf" srcId="{8CA3A348-3EC8-45F8-A7FC-D9470F50E3AE}" destId="{60619F50-1F40-4390-A0FC-C0FD22ADA87C}" srcOrd="0" destOrd="0" presId="urn:microsoft.com/office/officeart/2005/8/layout/cycle3"/>
    <dgm:cxn modelId="{27AF383F-58F3-40DA-A40D-787CE4DDC6F6}" srcId="{7148F8BA-7046-4BB5-A5C4-3C74436EB9BB}" destId="{4E44B93E-4EB2-483A-AFC5-D2F01A6E9832}" srcOrd="4" destOrd="0" parTransId="{F5D4F199-68E5-4547-91BB-5AEB794385B7}" sibTransId="{5FE0FDFA-53D1-4356-9910-9058AC3F0974}"/>
    <dgm:cxn modelId="{AADBFC5D-087D-40BB-9A89-955FD198633D}" type="presOf" srcId="{4E44B93E-4EB2-483A-AFC5-D2F01A6E9832}" destId="{6743F8B8-4134-41DB-8413-985FAFBEB1BB}" srcOrd="0" destOrd="0" presId="urn:microsoft.com/office/officeart/2005/8/layout/cycle3"/>
    <dgm:cxn modelId="{069D1D4A-BD7E-4C71-A00B-C95F2A431E1D}" type="presOf" srcId="{898C0D43-F369-4CE0-8700-5E2C87B6B31B}" destId="{7FC75871-8A5D-4DD5-AB27-A727CC891CE8}" srcOrd="0" destOrd="0" presId="urn:microsoft.com/office/officeart/2005/8/layout/cycle3"/>
    <dgm:cxn modelId="{781A6254-7362-4258-8250-81D6409C630B}" srcId="{7148F8BA-7046-4BB5-A5C4-3C74436EB9BB}" destId="{8CA3A348-3EC8-45F8-A7FC-D9470F50E3AE}" srcOrd="2" destOrd="0" parTransId="{AEE22AB6-8692-4B4C-A14E-4CA6C82FC1BA}" sibTransId="{0B80762A-1178-4CC6-A885-1F725E26153D}"/>
    <dgm:cxn modelId="{CF18AE7B-E0BA-42AE-B739-42FE17C62346}" type="presOf" srcId="{74D2D00A-F1C6-4C60-B1E0-C80104AE778C}" destId="{604D3D20-7AE5-4CC7-97C6-C0B828EFD5FF}" srcOrd="0" destOrd="0" presId="urn:microsoft.com/office/officeart/2005/8/layout/cycle3"/>
    <dgm:cxn modelId="{DEC1AE91-7185-4A02-8121-F0048935DD39}" srcId="{7148F8BA-7046-4BB5-A5C4-3C74436EB9BB}" destId="{59DCA709-553E-434C-8D38-06272F2E9A37}" srcOrd="0" destOrd="0" parTransId="{CA6EA1A3-7977-452C-8318-A0C1E2932A0B}" sibTransId="{59111C87-68AA-4137-9722-28122341BFE9}"/>
    <dgm:cxn modelId="{40F3E9A9-080F-4486-8EF1-27D2765A63A1}" srcId="{7148F8BA-7046-4BB5-A5C4-3C74436EB9BB}" destId="{74D2D00A-F1C6-4C60-B1E0-C80104AE778C}" srcOrd="3" destOrd="0" parTransId="{ED00431C-00D3-4081-B51B-112579767EB7}" sibTransId="{5B0BD0A1-8E09-4FBD-A821-F544C8A2D5A9}"/>
    <dgm:cxn modelId="{065286AF-DEFE-49DC-A839-03DBDC4A63C9}" srcId="{7148F8BA-7046-4BB5-A5C4-3C74436EB9BB}" destId="{3314465A-0939-4B93-A912-AEA8AF589514}" srcOrd="5" destOrd="0" parTransId="{AE2316B5-3E1E-4984-9D9C-E6DA74AC5FD1}" sibTransId="{52C93433-F9AD-46FE-8FCC-29279540CA8A}"/>
    <dgm:cxn modelId="{24D20BFD-2EA5-40E8-9FAD-3082F4BA36D2}" type="presOf" srcId="{59DCA709-553E-434C-8D38-06272F2E9A37}" destId="{54A41CF5-F405-4DA0-A156-382D31094FF1}" srcOrd="0" destOrd="0" presId="urn:microsoft.com/office/officeart/2005/8/layout/cycle3"/>
    <dgm:cxn modelId="{687C24FE-8359-4811-B146-8A8B8894FDB6}" type="presOf" srcId="{59111C87-68AA-4137-9722-28122341BFE9}" destId="{F3B61707-0767-4CCA-9CE7-8B6792D5137E}" srcOrd="0" destOrd="0" presId="urn:microsoft.com/office/officeart/2005/8/layout/cycle3"/>
    <dgm:cxn modelId="{C5DBFC41-11E7-46F4-86A4-042D875550E1}" type="presParOf" srcId="{C59C2F85-1234-47B2-8F37-F99493289C21}" destId="{22252702-F78F-4839-886C-FBA16A375FD4}" srcOrd="0" destOrd="0" presId="urn:microsoft.com/office/officeart/2005/8/layout/cycle3"/>
    <dgm:cxn modelId="{90EB2849-93B5-470B-B818-DD691279DBA1}" type="presParOf" srcId="{22252702-F78F-4839-886C-FBA16A375FD4}" destId="{54A41CF5-F405-4DA0-A156-382D31094FF1}" srcOrd="0" destOrd="0" presId="urn:microsoft.com/office/officeart/2005/8/layout/cycle3"/>
    <dgm:cxn modelId="{AD87D653-4CB4-44E0-9680-33F62254735A}" type="presParOf" srcId="{22252702-F78F-4839-886C-FBA16A375FD4}" destId="{F3B61707-0767-4CCA-9CE7-8B6792D5137E}" srcOrd="1" destOrd="0" presId="urn:microsoft.com/office/officeart/2005/8/layout/cycle3"/>
    <dgm:cxn modelId="{3AACADB2-62BE-4E35-903A-A9CD37B4ABAB}" type="presParOf" srcId="{22252702-F78F-4839-886C-FBA16A375FD4}" destId="{7FC75871-8A5D-4DD5-AB27-A727CC891CE8}" srcOrd="2" destOrd="0" presId="urn:microsoft.com/office/officeart/2005/8/layout/cycle3"/>
    <dgm:cxn modelId="{6E872387-6AD5-4CBE-B0A8-05F3A8D777F6}" type="presParOf" srcId="{22252702-F78F-4839-886C-FBA16A375FD4}" destId="{60619F50-1F40-4390-A0FC-C0FD22ADA87C}" srcOrd="3" destOrd="0" presId="urn:microsoft.com/office/officeart/2005/8/layout/cycle3"/>
    <dgm:cxn modelId="{F000E567-D7D8-4040-A10E-D6A1DC348B3A}" type="presParOf" srcId="{22252702-F78F-4839-886C-FBA16A375FD4}" destId="{604D3D20-7AE5-4CC7-97C6-C0B828EFD5FF}" srcOrd="4" destOrd="0" presId="urn:microsoft.com/office/officeart/2005/8/layout/cycle3"/>
    <dgm:cxn modelId="{ED5DC1F9-1FE9-4DD5-9F69-0105B277C815}" type="presParOf" srcId="{22252702-F78F-4839-886C-FBA16A375FD4}" destId="{6743F8B8-4134-41DB-8413-985FAFBEB1BB}" srcOrd="5" destOrd="0" presId="urn:microsoft.com/office/officeart/2005/8/layout/cycle3"/>
    <dgm:cxn modelId="{31D3C7E0-ED15-4C1D-8983-DFAE6E55CEA6}" type="presParOf" srcId="{22252702-F78F-4839-886C-FBA16A375FD4}" destId="{51AA3C56-C9B3-43F0-B5C7-C5AB90FE5700}" srcOrd="6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4F81596-B18A-47F1-9761-0E89D0D35BE7}" type="doc">
      <dgm:prSet loTypeId="urn:microsoft.com/office/officeart/2008/layout/CircleAccentTimeline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230B1E31-BFBB-44A5-9ADC-6CEF03591C96}">
      <dgm:prSet phldrT="[Текст]"/>
      <dgm:spPr/>
      <dgm:t>
        <a:bodyPr/>
        <a:lstStyle/>
        <a:p>
          <a:r>
            <a:rPr lang="kk-KZ" dirty="0"/>
            <a:t>2019 жыл</a:t>
          </a:r>
          <a:endParaRPr lang="ru-RU" dirty="0"/>
        </a:p>
      </dgm:t>
    </dgm:pt>
    <dgm:pt modelId="{129B7078-4631-4171-93EA-087D640D28FA}" type="parTrans" cxnId="{83668AEE-32B0-4FBB-8259-1CD0EBB8A86E}">
      <dgm:prSet/>
      <dgm:spPr/>
      <dgm:t>
        <a:bodyPr/>
        <a:lstStyle/>
        <a:p>
          <a:endParaRPr lang="ru-RU"/>
        </a:p>
      </dgm:t>
    </dgm:pt>
    <dgm:pt modelId="{0DAFDC5C-C281-4F25-A8D0-D8BE18D7BCEE}" type="sibTrans" cxnId="{83668AEE-32B0-4FBB-8259-1CD0EBB8A86E}">
      <dgm:prSet/>
      <dgm:spPr/>
      <dgm:t>
        <a:bodyPr/>
        <a:lstStyle/>
        <a:p>
          <a:endParaRPr lang="ru-RU"/>
        </a:p>
      </dgm:t>
    </dgm:pt>
    <dgm:pt modelId="{79601277-3DA4-4119-ABCF-77EAB6B0E34D}">
      <dgm:prSet phldrT="[Текст]"/>
      <dgm:spPr/>
      <dgm:t>
        <a:bodyPr/>
        <a:lstStyle/>
        <a:p>
          <a:r>
            <a:rPr lang="kk-KZ" dirty="0"/>
            <a:t>9</a:t>
          </a:r>
          <a:r>
            <a:rPr lang="en-US" dirty="0"/>
            <a:t>/</a:t>
          </a:r>
          <a:r>
            <a:rPr lang="kk-KZ" dirty="0"/>
            <a:t>12</a:t>
          </a:r>
          <a:endParaRPr lang="ru-RU" dirty="0"/>
        </a:p>
      </dgm:t>
    </dgm:pt>
    <dgm:pt modelId="{13C67055-0643-464C-BEF0-C05F8A554860}" type="parTrans" cxnId="{D74D04A2-BA61-4FFF-8664-D358640AFE04}">
      <dgm:prSet/>
      <dgm:spPr/>
      <dgm:t>
        <a:bodyPr/>
        <a:lstStyle/>
        <a:p>
          <a:endParaRPr lang="ru-RU"/>
        </a:p>
      </dgm:t>
    </dgm:pt>
    <dgm:pt modelId="{C389AE76-EB93-4E36-8A88-ACA92B86E8EF}" type="sibTrans" cxnId="{D74D04A2-BA61-4FFF-8664-D358640AFE04}">
      <dgm:prSet/>
      <dgm:spPr/>
      <dgm:t>
        <a:bodyPr/>
        <a:lstStyle/>
        <a:p>
          <a:endParaRPr lang="ru-RU"/>
        </a:p>
      </dgm:t>
    </dgm:pt>
    <dgm:pt modelId="{45F6B832-2138-4CAC-8068-457773AE3CC6}">
      <dgm:prSet phldrT="[Текст]"/>
      <dgm:spPr/>
      <dgm:t>
        <a:bodyPr/>
        <a:lstStyle/>
        <a:p>
          <a:r>
            <a:rPr lang="kk-KZ" dirty="0"/>
            <a:t>2020 жыл</a:t>
          </a:r>
          <a:endParaRPr lang="ru-RU" dirty="0"/>
        </a:p>
      </dgm:t>
    </dgm:pt>
    <dgm:pt modelId="{3CF591BD-BCF6-4CFE-A5D5-CCA6F738DB81}" type="parTrans" cxnId="{F63BB4BA-D34F-414B-8D61-C2C0260C7B60}">
      <dgm:prSet/>
      <dgm:spPr/>
      <dgm:t>
        <a:bodyPr/>
        <a:lstStyle/>
        <a:p>
          <a:endParaRPr lang="ru-RU"/>
        </a:p>
      </dgm:t>
    </dgm:pt>
    <dgm:pt modelId="{7E65188E-E3BA-4787-B5C3-D30AC3DE032E}" type="sibTrans" cxnId="{F63BB4BA-D34F-414B-8D61-C2C0260C7B60}">
      <dgm:prSet/>
      <dgm:spPr/>
      <dgm:t>
        <a:bodyPr/>
        <a:lstStyle/>
        <a:p>
          <a:endParaRPr lang="ru-RU"/>
        </a:p>
      </dgm:t>
    </dgm:pt>
    <dgm:pt modelId="{A3DD8B5F-7C32-4162-9DA9-686F165C0BD6}">
      <dgm:prSet phldrT="[Текст]"/>
      <dgm:spPr/>
      <dgm:t>
        <a:bodyPr/>
        <a:lstStyle/>
        <a:p>
          <a:r>
            <a:rPr lang="kk-KZ" dirty="0"/>
            <a:t>4</a:t>
          </a:r>
          <a:r>
            <a:rPr lang="en-US" dirty="0"/>
            <a:t>/</a:t>
          </a:r>
          <a:r>
            <a:rPr lang="kk-KZ" dirty="0"/>
            <a:t>11</a:t>
          </a:r>
          <a:endParaRPr lang="ru-RU" dirty="0"/>
        </a:p>
      </dgm:t>
    </dgm:pt>
    <dgm:pt modelId="{B2F4092E-EFAE-4171-B5DB-EB357CEBBADF}" type="parTrans" cxnId="{9D5FBAEE-9F15-49FA-9B7F-4EE31B6BAF1E}">
      <dgm:prSet/>
      <dgm:spPr/>
      <dgm:t>
        <a:bodyPr/>
        <a:lstStyle/>
        <a:p>
          <a:endParaRPr lang="ru-RU"/>
        </a:p>
      </dgm:t>
    </dgm:pt>
    <dgm:pt modelId="{52E1C328-CCD6-4101-88DA-0500B2DEE0F5}" type="sibTrans" cxnId="{9D5FBAEE-9F15-49FA-9B7F-4EE31B6BAF1E}">
      <dgm:prSet/>
      <dgm:spPr/>
      <dgm:t>
        <a:bodyPr/>
        <a:lstStyle/>
        <a:p>
          <a:endParaRPr lang="ru-RU"/>
        </a:p>
      </dgm:t>
    </dgm:pt>
    <dgm:pt modelId="{8A403005-EC46-4892-A8FD-CBC593A2DA8C}">
      <dgm:prSet phldrT="[Текст]"/>
      <dgm:spPr/>
      <dgm:t>
        <a:bodyPr/>
        <a:lstStyle/>
        <a:p>
          <a:r>
            <a:rPr lang="kk-KZ" dirty="0"/>
            <a:t>2021 жыл</a:t>
          </a:r>
          <a:endParaRPr lang="ru-RU" dirty="0"/>
        </a:p>
      </dgm:t>
    </dgm:pt>
    <dgm:pt modelId="{E8680AE2-F652-4B6D-8E5A-34D157DE39A5}" type="parTrans" cxnId="{8A6A8EDA-FC71-4705-8D0B-B8B2EB40A62B}">
      <dgm:prSet/>
      <dgm:spPr/>
      <dgm:t>
        <a:bodyPr/>
        <a:lstStyle/>
        <a:p>
          <a:endParaRPr lang="ru-RU"/>
        </a:p>
      </dgm:t>
    </dgm:pt>
    <dgm:pt modelId="{FF8AC359-860E-478D-BE70-400C240503F0}" type="sibTrans" cxnId="{8A6A8EDA-FC71-4705-8D0B-B8B2EB40A62B}">
      <dgm:prSet/>
      <dgm:spPr/>
      <dgm:t>
        <a:bodyPr/>
        <a:lstStyle/>
        <a:p>
          <a:endParaRPr lang="ru-RU"/>
        </a:p>
      </dgm:t>
    </dgm:pt>
    <dgm:pt modelId="{B25E75B1-16DC-47B7-B5C5-C2F35B28EB96}">
      <dgm:prSet phldrT="[Текст]"/>
      <dgm:spPr/>
      <dgm:t>
        <a:bodyPr/>
        <a:lstStyle/>
        <a:p>
          <a:r>
            <a:rPr lang="kk-KZ" dirty="0"/>
            <a:t>7</a:t>
          </a:r>
          <a:r>
            <a:rPr lang="en-US" dirty="0"/>
            <a:t>/</a:t>
          </a:r>
          <a:r>
            <a:rPr lang="kk-KZ" dirty="0"/>
            <a:t>10</a:t>
          </a:r>
          <a:endParaRPr lang="ru-RU" dirty="0"/>
        </a:p>
      </dgm:t>
    </dgm:pt>
    <dgm:pt modelId="{D1083C7C-1541-4F6D-A202-379B55F2403D}" type="parTrans" cxnId="{D6262D9A-39D4-4019-BEF5-C794E2DB0097}">
      <dgm:prSet/>
      <dgm:spPr/>
      <dgm:t>
        <a:bodyPr/>
        <a:lstStyle/>
        <a:p>
          <a:endParaRPr lang="ru-RU"/>
        </a:p>
      </dgm:t>
    </dgm:pt>
    <dgm:pt modelId="{CF7FE508-B907-4C34-9407-EB8BDE428026}" type="sibTrans" cxnId="{D6262D9A-39D4-4019-BEF5-C794E2DB0097}">
      <dgm:prSet/>
      <dgm:spPr/>
      <dgm:t>
        <a:bodyPr/>
        <a:lstStyle/>
        <a:p>
          <a:endParaRPr lang="ru-RU"/>
        </a:p>
      </dgm:t>
    </dgm:pt>
    <dgm:pt modelId="{B32B3CEB-3129-4741-95F4-5F4DBFF9EC9F}" type="pres">
      <dgm:prSet presAssocID="{64F81596-B18A-47F1-9761-0E89D0D35BE7}" presName="Name0" presStyleCnt="0">
        <dgm:presLayoutVars>
          <dgm:dir/>
        </dgm:presLayoutVars>
      </dgm:prSet>
      <dgm:spPr/>
    </dgm:pt>
    <dgm:pt modelId="{F37FE6FE-27DF-4A80-9461-3DB3F307D04A}" type="pres">
      <dgm:prSet presAssocID="{230B1E31-BFBB-44A5-9ADC-6CEF03591C96}" presName="parComposite" presStyleCnt="0"/>
      <dgm:spPr/>
    </dgm:pt>
    <dgm:pt modelId="{0BCEA012-B92F-4FE9-A5AC-4ED851639DF8}" type="pres">
      <dgm:prSet presAssocID="{230B1E31-BFBB-44A5-9ADC-6CEF03591C96}" presName="parBigCircle" presStyleLbl="node0" presStyleIdx="0" presStyleCnt="3"/>
      <dgm:spPr/>
    </dgm:pt>
    <dgm:pt modelId="{6E8EC281-6862-4D47-AADA-C0002B343C53}" type="pres">
      <dgm:prSet presAssocID="{230B1E31-BFBB-44A5-9ADC-6CEF03591C96}" presName="parTx" presStyleLbl="revTx" presStyleIdx="0" presStyleCnt="9"/>
      <dgm:spPr/>
    </dgm:pt>
    <dgm:pt modelId="{33CFFFA2-82E4-4BC6-8554-C08FEA9CBA5B}" type="pres">
      <dgm:prSet presAssocID="{230B1E31-BFBB-44A5-9ADC-6CEF03591C96}" presName="bSpace" presStyleCnt="0"/>
      <dgm:spPr/>
    </dgm:pt>
    <dgm:pt modelId="{981AA21A-5E12-411A-B33B-91D5C15A0FBA}" type="pres">
      <dgm:prSet presAssocID="{230B1E31-BFBB-44A5-9ADC-6CEF03591C96}" presName="parBackupNorm" presStyleCnt="0"/>
      <dgm:spPr/>
    </dgm:pt>
    <dgm:pt modelId="{2DE9614B-0FC6-4B29-B602-28016F954555}" type="pres">
      <dgm:prSet presAssocID="{0DAFDC5C-C281-4F25-A8D0-D8BE18D7BCEE}" presName="parSpace" presStyleCnt="0"/>
      <dgm:spPr/>
    </dgm:pt>
    <dgm:pt modelId="{32D03B12-62FD-41F6-A53D-6E7B53949CC0}" type="pres">
      <dgm:prSet presAssocID="{79601277-3DA4-4119-ABCF-77EAB6B0E34D}" presName="desBackupLeftNorm" presStyleCnt="0"/>
      <dgm:spPr/>
    </dgm:pt>
    <dgm:pt modelId="{FE721652-D612-44AF-AC24-22DCC22CA0E5}" type="pres">
      <dgm:prSet presAssocID="{79601277-3DA4-4119-ABCF-77EAB6B0E34D}" presName="desComposite" presStyleCnt="0"/>
      <dgm:spPr/>
    </dgm:pt>
    <dgm:pt modelId="{D3E53A8E-6118-415B-A9C6-24027F6E1419}" type="pres">
      <dgm:prSet presAssocID="{79601277-3DA4-4119-ABCF-77EAB6B0E34D}" presName="desCircle" presStyleLbl="node1" presStyleIdx="0" presStyleCnt="3"/>
      <dgm:spPr/>
    </dgm:pt>
    <dgm:pt modelId="{AAA8FC62-245D-4E62-B850-FF67DBA66FB0}" type="pres">
      <dgm:prSet presAssocID="{79601277-3DA4-4119-ABCF-77EAB6B0E34D}" presName="chTx" presStyleLbl="revTx" presStyleIdx="1" presStyleCnt="9"/>
      <dgm:spPr/>
    </dgm:pt>
    <dgm:pt modelId="{7CD1F8F6-2BA8-450D-9042-46B86A701806}" type="pres">
      <dgm:prSet presAssocID="{79601277-3DA4-4119-ABCF-77EAB6B0E34D}" presName="desTx" presStyleLbl="revTx" presStyleIdx="2" presStyleCnt="9">
        <dgm:presLayoutVars>
          <dgm:bulletEnabled val="1"/>
        </dgm:presLayoutVars>
      </dgm:prSet>
      <dgm:spPr/>
    </dgm:pt>
    <dgm:pt modelId="{7B2521E3-A8EA-48C8-9D88-59FABD766B4E}" type="pres">
      <dgm:prSet presAssocID="{79601277-3DA4-4119-ABCF-77EAB6B0E34D}" presName="desBackupRightNorm" presStyleCnt="0"/>
      <dgm:spPr/>
    </dgm:pt>
    <dgm:pt modelId="{EE1F15C6-0139-4949-AC83-3BBB66EDF101}" type="pres">
      <dgm:prSet presAssocID="{C389AE76-EB93-4E36-8A88-ACA92B86E8EF}" presName="desSpace" presStyleCnt="0"/>
      <dgm:spPr/>
    </dgm:pt>
    <dgm:pt modelId="{A9EA9074-4AF5-4111-A0F2-2DC146B360E6}" type="pres">
      <dgm:prSet presAssocID="{45F6B832-2138-4CAC-8068-457773AE3CC6}" presName="parComposite" presStyleCnt="0"/>
      <dgm:spPr/>
    </dgm:pt>
    <dgm:pt modelId="{5D3D1E88-AF19-4F03-9257-60F4E3CA5CF9}" type="pres">
      <dgm:prSet presAssocID="{45F6B832-2138-4CAC-8068-457773AE3CC6}" presName="parBigCircle" presStyleLbl="node0" presStyleIdx="1" presStyleCnt="3"/>
      <dgm:spPr/>
    </dgm:pt>
    <dgm:pt modelId="{2F59CA63-FFA0-44B8-847E-D0BDE508EA50}" type="pres">
      <dgm:prSet presAssocID="{45F6B832-2138-4CAC-8068-457773AE3CC6}" presName="parTx" presStyleLbl="revTx" presStyleIdx="3" presStyleCnt="9"/>
      <dgm:spPr/>
    </dgm:pt>
    <dgm:pt modelId="{0A7B2016-DE71-4636-9D2F-87BCBE7DA60D}" type="pres">
      <dgm:prSet presAssocID="{45F6B832-2138-4CAC-8068-457773AE3CC6}" presName="bSpace" presStyleCnt="0"/>
      <dgm:spPr/>
    </dgm:pt>
    <dgm:pt modelId="{082D9901-24B8-4456-91FD-0C5BBC768513}" type="pres">
      <dgm:prSet presAssocID="{45F6B832-2138-4CAC-8068-457773AE3CC6}" presName="parBackupNorm" presStyleCnt="0"/>
      <dgm:spPr/>
    </dgm:pt>
    <dgm:pt modelId="{E942AE87-400D-4F7A-8752-3165E720C39D}" type="pres">
      <dgm:prSet presAssocID="{7E65188E-E3BA-4787-B5C3-D30AC3DE032E}" presName="parSpace" presStyleCnt="0"/>
      <dgm:spPr/>
    </dgm:pt>
    <dgm:pt modelId="{A5727B10-175F-49B0-B30B-1751C8C080D3}" type="pres">
      <dgm:prSet presAssocID="{A3DD8B5F-7C32-4162-9DA9-686F165C0BD6}" presName="desBackupLeftNorm" presStyleCnt="0"/>
      <dgm:spPr/>
    </dgm:pt>
    <dgm:pt modelId="{4363DB07-042C-4D71-AA2B-C0EDAB3945F6}" type="pres">
      <dgm:prSet presAssocID="{A3DD8B5F-7C32-4162-9DA9-686F165C0BD6}" presName="desComposite" presStyleCnt="0"/>
      <dgm:spPr/>
    </dgm:pt>
    <dgm:pt modelId="{FBCC63B1-818C-4ABE-802E-FFF15A8CBD89}" type="pres">
      <dgm:prSet presAssocID="{A3DD8B5F-7C32-4162-9DA9-686F165C0BD6}" presName="desCircle" presStyleLbl="node1" presStyleIdx="1" presStyleCnt="3"/>
      <dgm:spPr/>
    </dgm:pt>
    <dgm:pt modelId="{23BCC849-F1F2-4D55-8968-441E3D4703EF}" type="pres">
      <dgm:prSet presAssocID="{A3DD8B5F-7C32-4162-9DA9-686F165C0BD6}" presName="chTx" presStyleLbl="revTx" presStyleIdx="4" presStyleCnt="9"/>
      <dgm:spPr/>
    </dgm:pt>
    <dgm:pt modelId="{EFF8CBEB-2B68-4B7F-875F-C45B1D7CCEBD}" type="pres">
      <dgm:prSet presAssocID="{A3DD8B5F-7C32-4162-9DA9-686F165C0BD6}" presName="desTx" presStyleLbl="revTx" presStyleIdx="5" presStyleCnt="9">
        <dgm:presLayoutVars>
          <dgm:bulletEnabled val="1"/>
        </dgm:presLayoutVars>
      </dgm:prSet>
      <dgm:spPr/>
    </dgm:pt>
    <dgm:pt modelId="{E7790611-1B1E-4AF0-B6CE-83B469160DE2}" type="pres">
      <dgm:prSet presAssocID="{A3DD8B5F-7C32-4162-9DA9-686F165C0BD6}" presName="desBackupRightNorm" presStyleCnt="0"/>
      <dgm:spPr/>
    </dgm:pt>
    <dgm:pt modelId="{28E18DBB-6E16-4CCA-A5C4-97F67EE66B27}" type="pres">
      <dgm:prSet presAssocID="{52E1C328-CCD6-4101-88DA-0500B2DEE0F5}" presName="desSpace" presStyleCnt="0"/>
      <dgm:spPr/>
    </dgm:pt>
    <dgm:pt modelId="{34B07D53-D4DC-4B15-8076-FB7B739BAC68}" type="pres">
      <dgm:prSet presAssocID="{8A403005-EC46-4892-A8FD-CBC593A2DA8C}" presName="parComposite" presStyleCnt="0"/>
      <dgm:spPr/>
    </dgm:pt>
    <dgm:pt modelId="{03B789AC-3CBC-4CB9-8025-BE989C833679}" type="pres">
      <dgm:prSet presAssocID="{8A403005-EC46-4892-A8FD-CBC593A2DA8C}" presName="parBigCircle" presStyleLbl="node0" presStyleIdx="2" presStyleCnt="3"/>
      <dgm:spPr/>
    </dgm:pt>
    <dgm:pt modelId="{2AC16CCC-FFD2-44F6-A253-3E10737C1521}" type="pres">
      <dgm:prSet presAssocID="{8A403005-EC46-4892-A8FD-CBC593A2DA8C}" presName="parTx" presStyleLbl="revTx" presStyleIdx="6" presStyleCnt="9"/>
      <dgm:spPr/>
    </dgm:pt>
    <dgm:pt modelId="{793A3627-6742-4492-A7CB-31C7378BD489}" type="pres">
      <dgm:prSet presAssocID="{8A403005-EC46-4892-A8FD-CBC593A2DA8C}" presName="bSpace" presStyleCnt="0"/>
      <dgm:spPr/>
    </dgm:pt>
    <dgm:pt modelId="{F7D52F0E-CEE9-4AA6-A81E-EEC96E2ED71C}" type="pres">
      <dgm:prSet presAssocID="{8A403005-EC46-4892-A8FD-CBC593A2DA8C}" presName="parBackupNorm" presStyleCnt="0"/>
      <dgm:spPr/>
    </dgm:pt>
    <dgm:pt modelId="{49CD2767-1221-4769-9E30-CA2B44F3D940}" type="pres">
      <dgm:prSet presAssocID="{FF8AC359-860E-478D-BE70-400C240503F0}" presName="parSpace" presStyleCnt="0"/>
      <dgm:spPr/>
    </dgm:pt>
    <dgm:pt modelId="{B4EBC4DA-4E42-4B9C-8079-F3E4888488AC}" type="pres">
      <dgm:prSet presAssocID="{B25E75B1-16DC-47B7-B5C5-C2F35B28EB96}" presName="desBackupLeftNorm" presStyleCnt="0"/>
      <dgm:spPr/>
    </dgm:pt>
    <dgm:pt modelId="{4028C1BE-6277-4902-8515-37A05EC2FD85}" type="pres">
      <dgm:prSet presAssocID="{B25E75B1-16DC-47B7-B5C5-C2F35B28EB96}" presName="desComposite" presStyleCnt="0"/>
      <dgm:spPr/>
    </dgm:pt>
    <dgm:pt modelId="{5170D3D0-B152-413C-B893-1B34D161A63E}" type="pres">
      <dgm:prSet presAssocID="{B25E75B1-16DC-47B7-B5C5-C2F35B28EB96}" presName="desCircle" presStyleLbl="node1" presStyleIdx="2" presStyleCnt="3"/>
      <dgm:spPr/>
    </dgm:pt>
    <dgm:pt modelId="{242B8110-4634-4278-ADF8-A94C021EB05C}" type="pres">
      <dgm:prSet presAssocID="{B25E75B1-16DC-47B7-B5C5-C2F35B28EB96}" presName="chTx" presStyleLbl="revTx" presStyleIdx="7" presStyleCnt="9"/>
      <dgm:spPr/>
    </dgm:pt>
    <dgm:pt modelId="{36AA418D-0612-466E-B79E-DB426176C306}" type="pres">
      <dgm:prSet presAssocID="{B25E75B1-16DC-47B7-B5C5-C2F35B28EB96}" presName="desTx" presStyleLbl="revTx" presStyleIdx="8" presStyleCnt="9">
        <dgm:presLayoutVars>
          <dgm:bulletEnabled val="1"/>
        </dgm:presLayoutVars>
      </dgm:prSet>
      <dgm:spPr/>
    </dgm:pt>
    <dgm:pt modelId="{7F6C60D3-0DE5-49DC-A10B-5531807AC37C}" type="pres">
      <dgm:prSet presAssocID="{B25E75B1-16DC-47B7-B5C5-C2F35B28EB96}" presName="desBackupRightNorm" presStyleCnt="0"/>
      <dgm:spPr/>
    </dgm:pt>
    <dgm:pt modelId="{E324C802-BF41-4E57-892E-745D2FDE3B45}" type="pres">
      <dgm:prSet presAssocID="{CF7FE508-B907-4C34-9407-EB8BDE428026}" presName="desSpace" presStyleCnt="0"/>
      <dgm:spPr/>
    </dgm:pt>
  </dgm:ptLst>
  <dgm:cxnLst>
    <dgm:cxn modelId="{0C825C09-7A12-4734-A0DA-5CA276439D36}" type="presOf" srcId="{B25E75B1-16DC-47B7-B5C5-C2F35B28EB96}" destId="{242B8110-4634-4278-ADF8-A94C021EB05C}" srcOrd="0" destOrd="0" presId="urn:microsoft.com/office/officeart/2008/layout/CircleAccentTimeline"/>
    <dgm:cxn modelId="{B567490E-9C01-453A-8876-8F35A9F54E47}" type="presOf" srcId="{45F6B832-2138-4CAC-8068-457773AE3CC6}" destId="{2F59CA63-FFA0-44B8-847E-D0BDE508EA50}" srcOrd="0" destOrd="0" presId="urn:microsoft.com/office/officeart/2008/layout/CircleAccentTimeline"/>
    <dgm:cxn modelId="{99748460-2926-4933-8748-D51B6929908D}" type="presOf" srcId="{64F81596-B18A-47F1-9761-0E89D0D35BE7}" destId="{B32B3CEB-3129-4741-95F4-5F4DBFF9EC9F}" srcOrd="0" destOrd="0" presId="urn:microsoft.com/office/officeart/2008/layout/CircleAccentTimeline"/>
    <dgm:cxn modelId="{67036E7C-EF87-4D7C-9E95-FC0BAEAF4CF6}" type="presOf" srcId="{8A403005-EC46-4892-A8FD-CBC593A2DA8C}" destId="{2AC16CCC-FFD2-44F6-A253-3E10737C1521}" srcOrd="0" destOrd="0" presId="urn:microsoft.com/office/officeart/2008/layout/CircleAccentTimeline"/>
    <dgm:cxn modelId="{77678186-EE1B-44A1-969F-86246096D8A7}" type="presOf" srcId="{A3DD8B5F-7C32-4162-9DA9-686F165C0BD6}" destId="{23BCC849-F1F2-4D55-8968-441E3D4703EF}" srcOrd="0" destOrd="0" presId="urn:microsoft.com/office/officeart/2008/layout/CircleAccentTimeline"/>
    <dgm:cxn modelId="{D6262D9A-39D4-4019-BEF5-C794E2DB0097}" srcId="{8A403005-EC46-4892-A8FD-CBC593A2DA8C}" destId="{B25E75B1-16DC-47B7-B5C5-C2F35B28EB96}" srcOrd="0" destOrd="0" parTransId="{D1083C7C-1541-4F6D-A202-379B55F2403D}" sibTransId="{CF7FE508-B907-4C34-9407-EB8BDE428026}"/>
    <dgm:cxn modelId="{D74D04A2-BA61-4FFF-8664-D358640AFE04}" srcId="{230B1E31-BFBB-44A5-9ADC-6CEF03591C96}" destId="{79601277-3DA4-4119-ABCF-77EAB6B0E34D}" srcOrd="0" destOrd="0" parTransId="{13C67055-0643-464C-BEF0-C05F8A554860}" sibTransId="{C389AE76-EB93-4E36-8A88-ACA92B86E8EF}"/>
    <dgm:cxn modelId="{F63BB4BA-D34F-414B-8D61-C2C0260C7B60}" srcId="{64F81596-B18A-47F1-9761-0E89D0D35BE7}" destId="{45F6B832-2138-4CAC-8068-457773AE3CC6}" srcOrd="1" destOrd="0" parTransId="{3CF591BD-BCF6-4CFE-A5D5-CCA6F738DB81}" sibTransId="{7E65188E-E3BA-4787-B5C3-D30AC3DE032E}"/>
    <dgm:cxn modelId="{E7938AD5-4F03-40F9-BDE3-6E35C60F254C}" type="presOf" srcId="{79601277-3DA4-4119-ABCF-77EAB6B0E34D}" destId="{AAA8FC62-245D-4E62-B850-FF67DBA66FB0}" srcOrd="0" destOrd="0" presId="urn:microsoft.com/office/officeart/2008/layout/CircleAccentTimeline"/>
    <dgm:cxn modelId="{8A6A8EDA-FC71-4705-8D0B-B8B2EB40A62B}" srcId="{64F81596-B18A-47F1-9761-0E89D0D35BE7}" destId="{8A403005-EC46-4892-A8FD-CBC593A2DA8C}" srcOrd="2" destOrd="0" parTransId="{E8680AE2-F652-4B6D-8E5A-34D157DE39A5}" sibTransId="{FF8AC359-860E-478D-BE70-400C240503F0}"/>
    <dgm:cxn modelId="{83668AEE-32B0-4FBB-8259-1CD0EBB8A86E}" srcId="{64F81596-B18A-47F1-9761-0E89D0D35BE7}" destId="{230B1E31-BFBB-44A5-9ADC-6CEF03591C96}" srcOrd="0" destOrd="0" parTransId="{129B7078-4631-4171-93EA-087D640D28FA}" sibTransId="{0DAFDC5C-C281-4F25-A8D0-D8BE18D7BCEE}"/>
    <dgm:cxn modelId="{9D5FBAEE-9F15-49FA-9B7F-4EE31B6BAF1E}" srcId="{45F6B832-2138-4CAC-8068-457773AE3CC6}" destId="{A3DD8B5F-7C32-4162-9DA9-686F165C0BD6}" srcOrd="0" destOrd="0" parTransId="{B2F4092E-EFAE-4171-B5DB-EB357CEBBADF}" sibTransId="{52E1C328-CCD6-4101-88DA-0500B2DEE0F5}"/>
    <dgm:cxn modelId="{076DE3EE-62D8-4B0B-B90B-07F5F8F95DE4}" type="presOf" srcId="{230B1E31-BFBB-44A5-9ADC-6CEF03591C96}" destId="{6E8EC281-6862-4D47-AADA-C0002B343C53}" srcOrd="0" destOrd="0" presId="urn:microsoft.com/office/officeart/2008/layout/CircleAccentTimeline"/>
    <dgm:cxn modelId="{49293E38-C4D8-4BDA-A46D-C4E8B12D8DE7}" type="presParOf" srcId="{B32B3CEB-3129-4741-95F4-5F4DBFF9EC9F}" destId="{F37FE6FE-27DF-4A80-9461-3DB3F307D04A}" srcOrd="0" destOrd="0" presId="urn:microsoft.com/office/officeart/2008/layout/CircleAccentTimeline"/>
    <dgm:cxn modelId="{59153B4E-162B-4F06-8C2E-1764D025D260}" type="presParOf" srcId="{F37FE6FE-27DF-4A80-9461-3DB3F307D04A}" destId="{0BCEA012-B92F-4FE9-A5AC-4ED851639DF8}" srcOrd="0" destOrd="0" presId="urn:microsoft.com/office/officeart/2008/layout/CircleAccentTimeline"/>
    <dgm:cxn modelId="{8541CD0C-A3F7-4091-AFBE-2F3605B110C1}" type="presParOf" srcId="{F37FE6FE-27DF-4A80-9461-3DB3F307D04A}" destId="{6E8EC281-6862-4D47-AADA-C0002B343C53}" srcOrd="1" destOrd="0" presId="urn:microsoft.com/office/officeart/2008/layout/CircleAccentTimeline"/>
    <dgm:cxn modelId="{D6D92A2F-0797-4D2C-B91F-0F80097156F5}" type="presParOf" srcId="{F37FE6FE-27DF-4A80-9461-3DB3F307D04A}" destId="{33CFFFA2-82E4-4BC6-8554-C08FEA9CBA5B}" srcOrd="2" destOrd="0" presId="urn:microsoft.com/office/officeart/2008/layout/CircleAccentTimeline"/>
    <dgm:cxn modelId="{7CC0061A-302A-4D18-A446-4E35B3CCD703}" type="presParOf" srcId="{B32B3CEB-3129-4741-95F4-5F4DBFF9EC9F}" destId="{981AA21A-5E12-411A-B33B-91D5C15A0FBA}" srcOrd="1" destOrd="0" presId="urn:microsoft.com/office/officeart/2008/layout/CircleAccentTimeline"/>
    <dgm:cxn modelId="{88EC8E49-C76C-463C-BAB4-A9B1705A6717}" type="presParOf" srcId="{B32B3CEB-3129-4741-95F4-5F4DBFF9EC9F}" destId="{2DE9614B-0FC6-4B29-B602-28016F954555}" srcOrd="2" destOrd="0" presId="urn:microsoft.com/office/officeart/2008/layout/CircleAccentTimeline"/>
    <dgm:cxn modelId="{A02D72D2-0FEA-4449-90FA-58D3BB0E97B5}" type="presParOf" srcId="{B32B3CEB-3129-4741-95F4-5F4DBFF9EC9F}" destId="{32D03B12-62FD-41F6-A53D-6E7B53949CC0}" srcOrd="3" destOrd="0" presId="urn:microsoft.com/office/officeart/2008/layout/CircleAccentTimeline"/>
    <dgm:cxn modelId="{EA377F7C-1B26-4636-A120-9D1572F70790}" type="presParOf" srcId="{B32B3CEB-3129-4741-95F4-5F4DBFF9EC9F}" destId="{FE721652-D612-44AF-AC24-22DCC22CA0E5}" srcOrd="4" destOrd="0" presId="urn:microsoft.com/office/officeart/2008/layout/CircleAccentTimeline"/>
    <dgm:cxn modelId="{C8A1B8C5-6BDE-42DD-9BC0-BEE10E7A17D4}" type="presParOf" srcId="{FE721652-D612-44AF-AC24-22DCC22CA0E5}" destId="{D3E53A8E-6118-415B-A9C6-24027F6E1419}" srcOrd="0" destOrd="0" presId="urn:microsoft.com/office/officeart/2008/layout/CircleAccentTimeline"/>
    <dgm:cxn modelId="{B75070F1-48AC-4D01-AAD9-979E58EEEAC2}" type="presParOf" srcId="{FE721652-D612-44AF-AC24-22DCC22CA0E5}" destId="{AAA8FC62-245D-4E62-B850-FF67DBA66FB0}" srcOrd="1" destOrd="0" presId="urn:microsoft.com/office/officeart/2008/layout/CircleAccentTimeline"/>
    <dgm:cxn modelId="{0EA191EF-7A7D-443A-979C-EA928878A5FF}" type="presParOf" srcId="{FE721652-D612-44AF-AC24-22DCC22CA0E5}" destId="{7CD1F8F6-2BA8-450D-9042-46B86A701806}" srcOrd="2" destOrd="0" presId="urn:microsoft.com/office/officeart/2008/layout/CircleAccentTimeline"/>
    <dgm:cxn modelId="{380FF1EE-A0CC-436D-BECA-AED49D0C5E45}" type="presParOf" srcId="{B32B3CEB-3129-4741-95F4-5F4DBFF9EC9F}" destId="{7B2521E3-A8EA-48C8-9D88-59FABD766B4E}" srcOrd="5" destOrd="0" presId="urn:microsoft.com/office/officeart/2008/layout/CircleAccentTimeline"/>
    <dgm:cxn modelId="{B08A65E0-76D6-420C-BF6A-B31BD54ACDA3}" type="presParOf" srcId="{B32B3CEB-3129-4741-95F4-5F4DBFF9EC9F}" destId="{EE1F15C6-0139-4949-AC83-3BBB66EDF101}" srcOrd="6" destOrd="0" presId="urn:microsoft.com/office/officeart/2008/layout/CircleAccentTimeline"/>
    <dgm:cxn modelId="{ACFA7418-5808-47E2-8ED3-F9E0C5E36C27}" type="presParOf" srcId="{B32B3CEB-3129-4741-95F4-5F4DBFF9EC9F}" destId="{A9EA9074-4AF5-4111-A0F2-2DC146B360E6}" srcOrd="7" destOrd="0" presId="urn:microsoft.com/office/officeart/2008/layout/CircleAccentTimeline"/>
    <dgm:cxn modelId="{7DD70F5F-933D-4D83-B794-8F3C035FCB03}" type="presParOf" srcId="{A9EA9074-4AF5-4111-A0F2-2DC146B360E6}" destId="{5D3D1E88-AF19-4F03-9257-60F4E3CA5CF9}" srcOrd="0" destOrd="0" presId="urn:microsoft.com/office/officeart/2008/layout/CircleAccentTimeline"/>
    <dgm:cxn modelId="{54C3107F-84A8-44A9-B402-64BF59638295}" type="presParOf" srcId="{A9EA9074-4AF5-4111-A0F2-2DC146B360E6}" destId="{2F59CA63-FFA0-44B8-847E-D0BDE508EA50}" srcOrd="1" destOrd="0" presId="urn:microsoft.com/office/officeart/2008/layout/CircleAccentTimeline"/>
    <dgm:cxn modelId="{34D94DA4-B959-4284-9812-743646250FF3}" type="presParOf" srcId="{A9EA9074-4AF5-4111-A0F2-2DC146B360E6}" destId="{0A7B2016-DE71-4636-9D2F-87BCBE7DA60D}" srcOrd="2" destOrd="0" presId="urn:microsoft.com/office/officeart/2008/layout/CircleAccentTimeline"/>
    <dgm:cxn modelId="{B0663D67-C9E2-4EAE-BE26-BF03B5D6509E}" type="presParOf" srcId="{B32B3CEB-3129-4741-95F4-5F4DBFF9EC9F}" destId="{082D9901-24B8-4456-91FD-0C5BBC768513}" srcOrd="8" destOrd="0" presId="urn:microsoft.com/office/officeart/2008/layout/CircleAccentTimeline"/>
    <dgm:cxn modelId="{FA0D4A89-836C-4F1E-8996-D580634BE765}" type="presParOf" srcId="{B32B3CEB-3129-4741-95F4-5F4DBFF9EC9F}" destId="{E942AE87-400D-4F7A-8752-3165E720C39D}" srcOrd="9" destOrd="0" presId="urn:microsoft.com/office/officeart/2008/layout/CircleAccentTimeline"/>
    <dgm:cxn modelId="{6D059193-EA2D-497B-B7CC-96818DA7A1E5}" type="presParOf" srcId="{B32B3CEB-3129-4741-95F4-5F4DBFF9EC9F}" destId="{A5727B10-175F-49B0-B30B-1751C8C080D3}" srcOrd="10" destOrd="0" presId="urn:microsoft.com/office/officeart/2008/layout/CircleAccentTimeline"/>
    <dgm:cxn modelId="{C7F875F0-A55F-4515-A94E-037E3FE43EEC}" type="presParOf" srcId="{B32B3CEB-3129-4741-95F4-5F4DBFF9EC9F}" destId="{4363DB07-042C-4D71-AA2B-C0EDAB3945F6}" srcOrd="11" destOrd="0" presId="urn:microsoft.com/office/officeart/2008/layout/CircleAccentTimeline"/>
    <dgm:cxn modelId="{C15184E5-4740-401F-AF9C-2F0841658C86}" type="presParOf" srcId="{4363DB07-042C-4D71-AA2B-C0EDAB3945F6}" destId="{FBCC63B1-818C-4ABE-802E-FFF15A8CBD89}" srcOrd="0" destOrd="0" presId="urn:microsoft.com/office/officeart/2008/layout/CircleAccentTimeline"/>
    <dgm:cxn modelId="{2AFD5A57-0312-4517-A488-34EA2B4CE768}" type="presParOf" srcId="{4363DB07-042C-4D71-AA2B-C0EDAB3945F6}" destId="{23BCC849-F1F2-4D55-8968-441E3D4703EF}" srcOrd="1" destOrd="0" presId="urn:microsoft.com/office/officeart/2008/layout/CircleAccentTimeline"/>
    <dgm:cxn modelId="{8AD474B6-2ED1-468A-B70B-9DABD0C2FCD0}" type="presParOf" srcId="{4363DB07-042C-4D71-AA2B-C0EDAB3945F6}" destId="{EFF8CBEB-2B68-4B7F-875F-C45B1D7CCEBD}" srcOrd="2" destOrd="0" presId="urn:microsoft.com/office/officeart/2008/layout/CircleAccentTimeline"/>
    <dgm:cxn modelId="{5EB01E28-94E8-4A9A-832D-681AFC2D1EFE}" type="presParOf" srcId="{B32B3CEB-3129-4741-95F4-5F4DBFF9EC9F}" destId="{E7790611-1B1E-4AF0-B6CE-83B469160DE2}" srcOrd="12" destOrd="0" presId="urn:microsoft.com/office/officeart/2008/layout/CircleAccentTimeline"/>
    <dgm:cxn modelId="{41F2BFE1-CE46-4864-A500-FB6AB69E77A4}" type="presParOf" srcId="{B32B3CEB-3129-4741-95F4-5F4DBFF9EC9F}" destId="{28E18DBB-6E16-4CCA-A5C4-97F67EE66B27}" srcOrd="13" destOrd="0" presId="urn:microsoft.com/office/officeart/2008/layout/CircleAccentTimeline"/>
    <dgm:cxn modelId="{94D14189-1445-4B74-88DD-27BFDCC85728}" type="presParOf" srcId="{B32B3CEB-3129-4741-95F4-5F4DBFF9EC9F}" destId="{34B07D53-D4DC-4B15-8076-FB7B739BAC68}" srcOrd="14" destOrd="0" presId="urn:microsoft.com/office/officeart/2008/layout/CircleAccentTimeline"/>
    <dgm:cxn modelId="{A26E4ADB-BC02-4930-9D4D-F5B53FE819DA}" type="presParOf" srcId="{34B07D53-D4DC-4B15-8076-FB7B739BAC68}" destId="{03B789AC-3CBC-4CB9-8025-BE989C833679}" srcOrd="0" destOrd="0" presId="urn:microsoft.com/office/officeart/2008/layout/CircleAccentTimeline"/>
    <dgm:cxn modelId="{44136CCD-54B8-4DBF-AF32-F455FD3295F6}" type="presParOf" srcId="{34B07D53-D4DC-4B15-8076-FB7B739BAC68}" destId="{2AC16CCC-FFD2-44F6-A253-3E10737C1521}" srcOrd="1" destOrd="0" presId="urn:microsoft.com/office/officeart/2008/layout/CircleAccentTimeline"/>
    <dgm:cxn modelId="{0A1C7615-BE8C-4FCA-A9E5-962DCDCB14CA}" type="presParOf" srcId="{34B07D53-D4DC-4B15-8076-FB7B739BAC68}" destId="{793A3627-6742-4492-A7CB-31C7378BD489}" srcOrd="2" destOrd="0" presId="urn:microsoft.com/office/officeart/2008/layout/CircleAccentTimeline"/>
    <dgm:cxn modelId="{5786FCA7-5193-4E66-883E-2D0213CCBA0A}" type="presParOf" srcId="{B32B3CEB-3129-4741-95F4-5F4DBFF9EC9F}" destId="{F7D52F0E-CEE9-4AA6-A81E-EEC96E2ED71C}" srcOrd="15" destOrd="0" presId="urn:microsoft.com/office/officeart/2008/layout/CircleAccentTimeline"/>
    <dgm:cxn modelId="{69BBBDF9-E0B3-42F5-97E7-C206461310EA}" type="presParOf" srcId="{B32B3CEB-3129-4741-95F4-5F4DBFF9EC9F}" destId="{49CD2767-1221-4769-9E30-CA2B44F3D940}" srcOrd="16" destOrd="0" presId="urn:microsoft.com/office/officeart/2008/layout/CircleAccentTimeline"/>
    <dgm:cxn modelId="{15D567FC-9F18-4A40-B47A-DBF200705D5B}" type="presParOf" srcId="{B32B3CEB-3129-4741-95F4-5F4DBFF9EC9F}" destId="{B4EBC4DA-4E42-4B9C-8079-F3E4888488AC}" srcOrd="17" destOrd="0" presId="urn:microsoft.com/office/officeart/2008/layout/CircleAccentTimeline"/>
    <dgm:cxn modelId="{04A650A9-E931-49EE-A78C-EE52887FFAD4}" type="presParOf" srcId="{B32B3CEB-3129-4741-95F4-5F4DBFF9EC9F}" destId="{4028C1BE-6277-4902-8515-37A05EC2FD85}" srcOrd="18" destOrd="0" presId="urn:microsoft.com/office/officeart/2008/layout/CircleAccentTimeline"/>
    <dgm:cxn modelId="{9BB6C619-36DD-4D13-998E-B95DB24132F5}" type="presParOf" srcId="{4028C1BE-6277-4902-8515-37A05EC2FD85}" destId="{5170D3D0-B152-413C-B893-1B34D161A63E}" srcOrd="0" destOrd="0" presId="urn:microsoft.com/office/officeart/2008/layout/CircleAccentTimeline"/>
    <dgm:cxn modelId="{C3B68271-EA04-46A7-805A-BB4DEA9ADDE4}" type="presParOf" srcId="{4028C1BE-6277-4902-8515-37A05EC2FD85}" destId="{242B8110-4634-4278-ADF8-A94C021EB05C}" srcOrd="1" destOrd="0" presId="urn:microsoft.com/office/officeart/2008/layout/CircleAccentTimeline"/>
    <dgm:cxn modelId="{9D7D6384-D4A3-484A-9A02-2C78A40BD186}" type="presParOf" srcId="{4028C1BE-6277-4902-8515-37A05EC2FD85}" destId="{36AA418D-0612-466E-B79E-DB426176C306}" srcOrd="2" destOrd="0" presId="urn:microsoft.com/office/officeart/2008/layout/CircleAccentTimeline"/>
    <dgm:cxn modelId="{DD6D5E00-26DA-428E-808C-00A2F9D9250C}" type="presParOf" srcId="{B32B3CEB-3129-4741-95F4-5F4DBFF9EC9F}" destId="{7F6C60D3-0DE5-49DC-A10B-5531807AC37C}" srcOrd="19" destOrd="0" presId="urn:microsoft.com/office/officeart/2008/layout/CircleAccentTimeline"/>
    <dgm:cxn modelId="{1596E380-0B6B-4AA3-8000-367C036170CC}" type="presParOf" srcId="{B32B3CEB-3129-4741-95F4-5F4DBFF9EC9F}" destId="{E324C802-BF41-4E57-892E-745D2FDE3B45}" srcOrd="20" destOrd="0" presId="urn:microsoft.com/office/officeart/2008/layout/CircleAccentTimeline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24F5CFB-EDA9-4D12-9284-D37FE88DDFF9}" type="doc">
      <dgm:prSet loTypeId="urn:microsoft.com/office/officeart/2005/8/layout/bProcess4" loCatId="process" qsTypeId="urn:microsoft.com/office/officeart/2005/8/quickstyle/3d9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6B52CB57-1EA0-4EC8-942A-8104704455C9}">
      <dgm:prSet phldrT="[Текст]"/>
      <dgm:spPr/>
      <dgm:t>
        <a:bodyPr/>
        <a:lstStyle/>
        <a:p>
          <a:r>
            <a:rPr lang="ru-RU" dirty="0"/>
            <a:t>2020-2021</a:t>
          </a:r>
        </a:p>
      </dgm:t>
    </dgm:pt>
    <dgm:pt modelId="{F6E86EAD-C6D1-4624-A540-8EA7CE748696}" type="parTrans" cxnId="{990B1316-A9DB-4A24-92A6-FFF2352658FD}">
      <dgm:prSet/>
      <dgm:spPr/>
      <dgm:t>
        <a:bodyPr/>
        <a:lstStyle/>
        <a:p>
          <a:endParaRPr lang="ru-RU"/>
        </a:p>
      </dgm:t>
    </dgm:pt>
    <dgm:pt modelId="{103C2DBD-14AB-4DCC-9CC7-B3F6EB8DF2E8}" type="sibTrans" cxnId="{990B1316-A9DB-4A24-92A6-FFF2352658FD}">
      <dgm:prSet/>
      <dgm:spPr/>
      <dgm:t>
        <a:bodyPr/>
        <a:lstStyle/>
        <a:p>
          <a:endParaRPr lang="ru-RU"/>
        </a:p>
      </dgm:t>
    </dgm:pt>
    <dgm:pt modelId="{0647D678-18B3-4ED0-8F86-4811A70E79B4}">
      <dgm:prSet phldrT="[Текст]"/>
      <dgm:spPr/>
      <dgm:t>
        <a:bodyPr/>
        <a:lstStyle/>
        <a:p>
          <a:r>
            <a:rPr lang="kk-KZ" b="1" dirty="0">
              <a:effectLst/>
              <a:latin typeface="Times New Roman" pitchFamily="18" charset="0"/>
              <a:ea typeface="Calibri"/>
              <a:cs typeface="Times New Roman" pitchFamily="18" charset="0"/>
            </a:rPr>
            <a:t>95</a:t>
          </a:r>
          <a:r>
            <a:rPr lang="en-US" b="1" dirty="0">
              <a:effectLst/>
              <a:latin typeface="Times New Roman" pitchFamily="18" charset="0"/>
              <a:ea typeface="Calibri"/>
              <a:cs typeface="Times New Roman" pitchFamily="18" charset="0"/>
            </a:rPr>
            <a:t>,</a:t>
          </a:r>
          <a:r>
            <a:rPr lang="kk-KZ" b="1" dirty="0">
              <a:effectLst/>
              <a:latin typeface="Times New Roman" pitchFamily="18" charset="0"/>
              <a:ea typeface="Calibri"/>
              <a:cs typeface="Times New Roman" pitchFamily="18" charset="0"/>
            </a:rPr>
            <a:t>7%</a:t>
          </a:r>
          <a:endParaRPr lang="ru-RU" dirty="0"/>
        </a:p>
      </dgm:t>
    </dgm:pt>
    <dgm:pt modelId="{22A5EF69-B6E7-487E-9F21-FDBB51D333B4}" type="sibTrans" cxnId="{5D54BB62-9CA3-4905-ABF0-E2FAB5CFA476}">
      <dgm:prSet/>
      <dgm:spPr/>
      <dgm:t>
        <a:bodyPr/>
        <a:lstStyle/>
        <a:p>
          <a:endParaRPr lang="ru-RU"/>
        </a:p>
      </dgm:t>
    </dgm:pt>
    <dgm:pt modelId="{D30B2693-715A-4BA2-91FC-32F9F9ED75AA}" type="parTrans" cxnId="{5D54BB62-9CA3-4905-ABF0-E2FAB5CFA476}">
      <dgm:prSet/>
      <dgm:spPr/>
      <dgm:t>
        <a:bodyPr/>
        <a:lstStyle/>
        <a:p>
          <a:endParaRPr lang="ru-RU"/>
        </a:p>
      </dgm:t>
    </dgm:pt>
    <dgm:pt modelId="{8B565097-A112-4537-BBF6-FDB7DA88C6A9}">
      <dgm:prSet/>
      <dgm:spPr/>
      <dgm:t>
        <a:bodyPr/>
        <a:lstStyle/>
        <a:p>
          <a:r>
            <a:rPr lang="kk-KZ" dirty="0"/>
            <a:t>2021-2022</a:t>
          </a:r>
        </a:p>
        <a:p>
          <a:endParaRPr lang="kk-KZ" b="1" dirty="0">
            <a:effectLst/>
            <a:latin typeface="Times New Roman" pitchFamily="18" charset="0"/>
            <a:ea typeface="Calibri"/>
            <a:cs typeface="Times New Roman" pitchFamily="18" charset="0"/>
          </a:endParaRPr>
        </a:p>
        <a:p>
          <a:endParaRPr lang="ru-RU" dirty="0"/>
        </a:p>
      </dgm:t>
    </dgm:pt>
    <dgm:pt modelId="{5A2247C0-1749-46A5-A7E2-A53A02AB56BD}" type="sibTrans" cxnId="{52F0700B-97DF-409A-9C70-C9CEA1A9D469}">
      <dgm:prSet/>
      <dgm:spPr/>
      <dgm:t>
        <a:bodyPr/>
        <a:lstStyle/>
        <a:p>
          <a:endParaRPr lang="ru-RU"/>
        </a:p>
      </dgm:t>
    </dgm:pt>
    <dgm:pt modelId="{13B9FE2D-B88D-4262-8CBF-31D02395002C}" type="parTrans" cxnId="{52F0700B-97DF-409A-9C70-C9CEA1A9D469}">
      <dgm:prSet/>
      <dgm:spPr/>
      <dgm:t>
        <a:bodyPr/>
        <a:lstStyle/>
        <a:p>
          <a:endParaRPr lang="ru-RU"/>
        </a:p>
      </dgm:t>
    </dgm:pt>
    <dgm:pt modelId="{8FDC44C3-10E5-4FE0-8C82-3731E1600167}">
      <dgm:prSet/>
      <dgm:spPr/>
      <dgm:t>
        <a:bodyPr/>
        <a:lstStyle/>
        <a:p>
          <a:r>
            <a:rPr lang="ru-RU" b="1">
              <a:latin typeface="Arial" panose="020B0604020202020204" pitchFamily="34" charset="0"/>
              <a:cs typeface="Arial" panose="020B0604020202020204" pitchFamily="34" charset="0"/>
            </a:rPr>
            <a:t>84,2%</a:t>
          </a:r>
          <a:endParaRPr lang="ru-RU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EE039AB-4825-4C08-A22A-2B7498BB3BFE}" type="sibTrans" cxnId="{3D74E061-CEB7-4455-BE25-A514E76B1A18}">
      <dgm:prSet/>
      <dgm:spPr/>
      <dgm:t>
        <a:bodyPr/>
        <a:lstStyle/>
        <a:p>
          <a:endParaRPr lang="ru-RU"/>
        </a:p>
      </dgm:t>
    </dgm:pt>
    <dgm:pt modelId="{E71CE4B8-1D4C-46A6-AC53-FCAD0A337303}" type="parTrans" cxnId="{3D74E061-CEB7-4455-BE25-A514E76B1A18}">
      <dgm:prSet/>
      <dgm:spPr/>
      <dgm:t>
        <a:bodyPr/>
        <a:lstStyle/>
        <a:p>
          <a:endParaRPr lang="ru-RU"/>
        </a:p>
      </dgm:t>
    </dgm:pt>
    <dgm:pt modelId="{77830AF2-DD64-46E5-A0B6-ED0CDD62E577}">
      <dgm:prSet phldrT="[Текст]"/>
      <dgm:spPr/>
      <dgm:t>
        <a:bodyPr/>
        <a:lstStyle/>
        <a:p>
          <a:endParaRPr lang="ru-RU" dirty="0"/>
        </a:p>
      </dgm:t>
    </dgm:pt>
    <dgm:pt modelId="{C01F6B49-DFF4-4870-B3E7-15C962DB5A0D}" type="parTrans" cxnId="{FB793569-0F76-4758-B6E6-96BDCF6B588C}">
      <dgm:prSet/>
      <dgm:spPr/>
      <dgm:t>
        <a:bodyPr/>
        <a:lstStyle/>
        <a:p>
          <a:endParaRPr lang="ru-RU"/>
        </a:p>
      </dgm:t>
    </dgm:pt>
    <dgm:pt modelId="{EEC81061-9987-484F-BF94-B2344E275AD1}" type="sibTrans" cxnId="{FB793569-0F76-4758-B6E6-96BDCF6B588C}">
      <dgm:prSet/>
      <dgm:spPr/>
      <dgm:t>
        <a:bodyPr/>
        <a:lstStyle/>
        <a:p>
          <a:endParaRPr lang="ru-RU"/>
        </a:p>
      </dgm:t>
    </dgm:pt>
    <dgm:pt modelId="{E246C29E-B4C6-424E-858E-BAE56E8B94AB}">
      <dgm:prSet phldrT="[Текст]"/>
      <dgm:spPr/>
      <dgm:t>
        <a:bodyPr/>
        <a:lstStyle/>
        <a:p>
          <a:r>
            <a:rPr lang="ru-RU" dirty="0"/>
            <a:t>2019-2020</a:t>
          </a:r>
        </a:p>
      </dgm:t>
    </dgm:pt>
    <dgm:pt modelId="{D0EF0A32-168B-4206-8FBE-7E0F40D08DFC}" type="sibTrans" cxnId="{B25A98C0-462C-40AB-8F01-36F8E24989B9}">
      <dgm:prSet/>
      <dgm:spPr/>
      <dgm:t>
        <a:bodyPr/>
        <a:lstStyle/>
        <a:p>
          <a:endParaRPr lang="ru-RU"/>
        </a:p>
      </dgm:t>
    </dgm:pt>
    <dgm:pt modelId="{CC60E3A6-015D-4264-ADA1-717D65649885}" type="parTrans" cxnId="{B25A98C0-462C-40AB-8F01-36F8E24989B9}">
      <dgm:prSet/>
      <dgm:spPr/>
      <dgm:t>
        <a:bodyPr/>
        <a:lstStyle/>
        <a:p>
          <a:endParaRPr lang="ru-RU"/>
        </a:p>
      </dgm:t>
    </dgm:pt>
    <dgm:pt modelId="{CCB2A749-426F-4385-A365-8A8A05E30404}">
      <dgm:prSet phldrT="[Текст]"/>
      <dgm:spPr/>
      <dgm:t>
        <a:bodyPr/>
        <a:lstStyle/>
        <a:p>
          <a:endParaRPr lang="ru-RU" dirty="0"/>
        </a:p>
      </dgm:t>
    </dgm:pt>
    <dgm:pt modelId="{7525E75B-E4F3-46E5-8EF8-96BF4970231E}" type="sibTrans" cxnId="{C85C1B4B-B958-4470-86D2-A1BB15660235}">
      <dgm:prSet/>
      <dgm:spPr/>
      <dgm:t>
        <a:bodyPr/>
        <a:lstStyle/>
        <a:p>
          <a:endParaRPr lang="ru-RU"/>
        </a:p>
      </dgm:t>
    </dgm:pt>
    <dgm:pt modelId="{9C3BA04B-741C-452A-BF0C-A7238AF31DF8}" type="parTrans" cxnId="{C85C1B4B-B958-4470-86D2-A1BB15660235}">
      <dgm:prSet/>
      <dgm:spPr/>
      <dgm:t>
        <a:bodyPr/>
        <a:lstStyle/>
        <a:p>
          <a:endParaRPr lang="ru-RU"/>
        </a:p>
      </dgm:t>
    </dgm:pt>
    <dgm:pt modelId="{CDEE2B3A-C31F-47A8-A030-F2407FAE9E46}">
      <dgm:prSet phldrT="[Текст]"/>
      <dgm:spPr/>
      <dgm:t>
        <a:bodyPr/>
        <a:lstStyle/>
        <a:p>
          <a:r>
            <a:rPr lang="ru-RU" b="1" dirty="0">
              <a:latin typeface="Arial" panose="020B0604020202020204" pitchFamily="34" charset="0"/>
              <a:cs typeface="Arial" panose="020B0604020202020204" pitchFamily="34" charset="0"/>
            </a:rPr>
            <a:t>81,8 %</a:t>
          </a:r>
        </a:p>
      </dgm:t>
    </dgm:pt>
    <dgm:pt modelId="{EB8C5C02-9BA2-469A-803F-8A7ECACBFA86}" type="sibTrans" cxnId="{5A9F7FCE-7388-4A96-9A0E-BADC81701662}">
      <dgm:prSet/>
      <dgm:spPr/>
      <dgm:t>
        <a:bodyPr/>
        <a:lstStyle/>
        <a:p>
          <a:endParaRPr lang="ru-RU"/>
        </a:p>
      </dgm:t>
    </dgm:pt>
    <dgm:pt modelId="{32432E65-D41B-43DD-BF5D-652DA7531960}" type="parTrans" cxnId="{5A9F7FCE-7388-4A96-9A0E-BADC81701662}">
      <dgm:prSet/>
      <dgm:spPr/>
      <dgm:t>
        <a:bodyPr/>
        <a:lstStyle/>
        <a:p>
          <a:endParaRPr lang="ru-RU"/>
        </a:p>
      </dgm:t>
    </dgm:pt>
    <dgm:pt modelId="{B0611AD7-970F-4F0C-A37A-FEEE50605AA4}">
      <dgm:prSet/>
      <dgm:spPr/>
      <dgm:t>
        <a:bodyPr/>
        <a:lstStyle/>
        <a:p>
          <a:endParaRPr lang="ru-RU" dirty="0"/>
        </a:p>
      </dgm:t>
    </dgm:pt>
    <dgm:pt modelId="{15DFCF59-5236-46E8-BA4F-74B0AB27B3D7}" type="sibTrans" cxnId="{3F16C668-1E92-4C6B-9112-256B45AE980D}">
      <dgm:prSet/>
      <dgm:spPr/>
      <dgm:t>
        <a:bodyPr/>
        <a:lstStyle/>
        <a:p>
          <a:endParaRPr lang="ru-RU"/>
        </a:p>
      </dgm:t>
    </dgm:pt>
    <dgm:pt modelId="{D008C6D8-3903-49EB-B698-AB3711DB4F99}" type="parTrans" cxnId="{3F16C668-1E92-4C6B-9112-256B45AE980D}">
      <dgm:prSet/>
      <dgm:spPr/>
      <dgm:t>
        <a:bodyPr/>
        <a:lstStyle/>
        <a:p>
          <a:endParaRPr lang="ru-RU"/>
        </a:p>
      </dgm:t>
    </dgm:pt>
    <dgm:pt modelId="{9880FDE7-F28B-4696-898A-72B59793E3B2}" type="pres">
      <dgm:prSet presAssocID="{524F5CFB-EDA9-4D12-9284-D37FE88DDFF9}" presName="Name0" presStyleCnt="0">
        <dgm:presLayoutVars>
          <dgm:dir/>
          <dgm:resizeHandles/>
        </dgm:presLayoutVars>
      </dgm:prSet>
      <dgm:spPr/>
    </dgm:pt>
    <dgm:pt modelId="{D7D7FC37-7899-4E59-B85E-05AE57039233}" type="pres">
      <dgm:prSet presAssocID="{E246C29E-B4C6-424E-858E-BAE56E8B94AB}" presName="compNode" presStyleCnt="0"/>
      <dgm:spPr/>
    </dgm:pt>
    <dgm:pt modelId="{B0E20A45-0298-40E1-AFCA-F83FF4CA0E32}" type="pres">
      <dgm:prSet presAssocID="{E246C29E-B4C6-424E-858E-BAE56E8B94AB}" presName="dummyConnPt" presStyleCnt="0"/>
      <dgm:spPr/>
    </dgm:pt>
    <dgm:pt modelId="{D6BF0B13-C547-41D6-B57F-1032EFD0A056}" type="pres">
      <dgm:prSet presAssocID="{E246C29E-B4C6-424E-858E-BAE56E8B94AB}" presName="node" presStyleLbl="node1" presStyleIdx="0" presStyleCnt="3">
        <dgm:presLayoutVars>
          <dgm:bulletEnabled val="1"/>
        </dgm:presLayoutVars>
      </dgm:prSet>
      <dgm:spPr/>
    </dgm:pt>
    <dgm:pt modelId="{43A491FF-8085-4B7F-B106-69EF5DB49A95}" type="pres">
      <dgm:prSet presAssocID="{D0EF0A32-168B-4206-8FBE-7E0F40D08DFC}" presName="sibTrans" presStyleLbl="bgSibTrans2D1" presStyleIdx="0" presStyleCnt="2"/>
      <dgm:spPr/>
    </dgm:pt>
    <dgm:pt modelId="{2EC8EEA9-AA89-44EC-BB02-A5BD53D25DB5}" type="pres">
      <dgm:prSet presAssocID="{6B52CB57-1EA0-4EC8-942A-8104704455C9}" presName="compNode" presStyleCnt="0"/>
      <dgm:spPr/>
    </dgm:pt>
    <dgm:pt modelId="{211C12D0-705F-41DA-8050-86940CC9E7A3}" type="pres">
      <dgm:prSet presAssocID="{6B52CB57-1EA0-4EC8-942A-8104704455C9}" presName="dummyConnPt" presStyleCnt="0"/>
      <dgm:spPr/>
    </dgm:pt>
    <dgm:pt modelId="{B48A2E31-1D21-45FE-B0FE-214D9DD26CA8}" type="pres">
      <dgm:prSet presAssocID="{6B52CB57-1EA0-4EC8-942A-8104704455C9}" presName="node" presStyleLbl="node1" presStyleIdx="1" presStyleCnt="3" custLinFactNeighborX="-2020" custLinFactNeighborY="-2524">
        <dgm:presLayoutVars>
          <dgm:bulletEnabled val="1"/>
        </dgm:presLayoutVars>
      </dgm:prSet>
      <dgm:spPr/>
    </dgm:pt>
    <dgm:pt modelId="{D4BC3602-0200-4083-8E48-AF696BD1BA3B}" type="pres">
      <dgm:prSet presAssocID="{103C2DBD-14AB-4DCC-9CC7-B3F6EB8DF2E8}" presName="sibTrans" presStyleLbl="bgSibTrans2D1" presStyleIdx="1" presStyleCnt="2"/>
      <dgm:spPr/>
    </dgm:pt>
    <dgm:pt modelId="{80517100-C359-4500-AE18-BB1702BE6591}" type="pres">
      <dgm:prSet presAssocID="{8B565097-A112-4537-BBF6-FDB7DA88C6A9}" presName="compNode" presStyleCnt="0"/>
      <dgm:spPr/>
    </dgm:pt>
    <dgm:pt modelId="{818FD643-8508-4910-BD6C-C2496F47C8EF}" type="pres">
      <dgm:prSet presAssocID="{8B565097-A112-4537-BBF6-FDB7DA88C6A9}" presName="dummyConnPt" presStyleCnt="0"/>
      <dgm:spPr/>
    </dgm:pt>
    <dgm:pt modelId="{035DA929-3604-4821-8011-75186F20D672}" type="pres">
      <dgm:prSet presAssocID="{8B565097-A112-4537-BBF6-FDB7DA88C6A9}" presName="node" presStyleLbl="node1" presStyleIdx="2" presStyleCnt="3">
        <dgm:presLayoutVars>
          <dgm:bulletEnabled val="1"/>
        </dgm:presLayoutVars>
      </dgm:prSet>
      <dgm:spPr/>
    </dgm:pt>
  </dgm:ptLst>
  <dgm:cxnLst>
    <dgm:cxn modelId="{52F0700B-97DF-409A-9C70-C9CEA1A9D469}" srcId="{524F5CFB-EDA9-4D12-9284-D37FE88DDFF9}" destId="{8B565097-A112-4537-BBF6-FDB7DA88C6A9}" srcOrd="2" destOrd="0" parTransId="{13B9FE2D-B88D-4262-8CBF-31D02395002C}" sibTransId="{5A2247C0-1749-46A5-A7E2-A53A02AB56BD}"/>
    <dgm:cxn modelId="{990B1316-A9DB-4A24-92A6-FFF2352658FD}" srcId="{524F5CFB-EDA9-4D12-9284-D37FE88DDFF9}" destId="{6B52CB57-1EA0-4EC8-942A-8104704455C9}" srcOrd="1" destOrd="0" parTransId="{F6E86EAD-C6D1-4624-A540-8EA7CE748696}" sibTransId="{103C2DBD-14AB-4DCC-9CC7-B3F6EB8DF2E8}"/>
    <dgm:cxn modelId="{893ACE3D-46BA-4EF4-BA26-9F3DD63737A9}" type="presOf" srcId="{524F5CFB-EDA9-4D12-9284-D37FE88DDFF9}" destId="{9880FDE7-F28B-4696-898A-72B59793E3B2}" srcOrd="0" destOrd="0" presId="urn:microsoft.com/office/officeart/2005/8/layout/bProcess4"/>
    <dgm:cxn modelId="{3D74E061-CEB7-4455-BE25-A514E76B1A18}" srcId="{8B565097-A112-4537-BBF6-FDB7DA88C6A9}" destId="{8FDC44C3-10E5-4FE0-8C82-3731E1600167}" srcOrd="0" destOrd="0" parTransId="{E71CE4B8-1D4C-46A6-AC53-FCAD0A337303}" sibTransId="{EEE039AB-4825-4C08-A22A-2B7498BB3BFE}"/>
    <dgm:cxn modelId="{5D54BB62-9CA3-4905-ABF0-E2FAB5CFA476}" srcId="{6B52CB57-1EA0-4EC8-942A-8104704455C9}" destId="{0647D678-18B3-4ED0-8F86-4811A70E79B4}" srcOrd="1" destOrd="0" parTransId="{D30B2693-715A-4BA2-91FC-32F9F9ED75AA}" sibTransId="{22A5EF69-B6E7-487E-9F21-FDBB51D333B4}"/>
    <dgm:cxn modelId="{E9423247-F3F8-4701-9531-5AA43AB072C1}" type="presOf" srcId="{6B52CB57-1EA0-4EC8-942A-8104704455C9}" destId="{B48A2E31-1D21-45FE-B0FE-214D9DD26CA8}" srcOrd="0" destOrd="0" presId="urn:microsoft.com/office/officeart/2005/8/layout/bProcess4"/>
    <dgm:cxn modelId="{5AF0AB48-A390-4CE8-94E6-A68E8EB6F9B4}" type="presOf" srcId="{CCB2A749-426F-4385-A365-8A8A05E30404}" destId="{D6BF0B13-C547-41D6-B57F-1032EFD0A056}" srcOrd="0" destOrd="1" presId="urn:microsoft.com/office/officeart/2005/8/layout/bProcess4"/>
    <dgm:cxn modelId="{3F16C668-1E92-4C6B-9112-256B45AE980D}" srcId="{E246C29E-B4C6-424E-858E-BAE56E8B94AB}" destId="{B0611AD7-970F-4F0C-A37A-FEEE50605AA4}" srcOrd="2" destOrd="0" parTransId="{D008C6D8-3903-49EB-B698-AB3711DB4F99}" sibTransId="{15DFCF59-5236-46E8-BA4F-74B0AB27B3D7}"/>
    <dgm:cxn modelId="{FB793569-0F76-4758-B6E6-96BDCF6B588C}" srcId="{6B52CB57-1EA0-4EC8-942A-8104704455C9}" destId="{77830AF2-DD64-46E5-A0B6-ED0CDD62E577}" srcOrd="0" destOrd="0" parTransId="{C01F6B49-DFF4-4870-B3E7-15C962DB5A0D}" sibTransId="{EEC81061-9987-484F-BF94-B2344E275AD1}"/>
    <dgm:cxn modelId="{C85C1B4B-B958-4470-86D2-A1BB15660235}" srcId="{E246C29E-B4C6-424E-858E-BAE56E8B94AB}" destId="{CCB2A749-426F-4385-A365-8A8A05E30404}" srcOrd="0" destOrd="0" parTransId="{9C3BA04B-741C-452A-BF0C-A7238AF31DF8}" sibTransId="{7525E75B-E4F3-46E5-8EF8-96BF4970231E}"/>
    <dgm:cxn modelId="{FED4C755-7A71-4FE9-93F6-06DF97E41204}" type="presOf" srcId="{D0EF0A32-168B-4206-8FBE-7E0F40D08DFC}" destId="{43A491FF-8085-4B7F-B106-69EF5DB49A95}" srcOrd="0" destOrd="0" presId="urn:microsoft.com/office/officeart/2005/8/layout/bProcess4"/>
    <dgm:cxn modelId="{A92C3576-5628-429F-A28E-829BD53D88AB}" type="presOf" srcId="{103C2DBD-14AB-4DCC-9CC7-B3F6EB8DF2E8}" destId="{D4BC3602-0200-4083-8E48-AF696BD1BA3B}" srcOrd="0" destOrd="0" presId="urn:microsoft.com/office/officeart/2005/8/layout/bProcess4"/>
    <dgm:cxn modelId="{AC806F86-5691-4531-BCDB-0D06B36CC824}" type="presOf" srcId="{8FDC44C3-10E5-4FE0-8C82-3731E1600167}" destId="{035DA929-3604-4821-8011-75186F20D672}" srcOrd="0" destOrd="1" presId="urn:microsoft.com/office/officeart/2005/8/layout/bProcess4"/>
    <dgm:cxn modelId="{1988558E-5DBB-4767-9B50-F6C70A700E6F}" type="presOf" srcId="{CDEE2B3A-C31F-47A8-A030-F2407FAE9E46}" destId="{D6BF0B13-C547-41D6-B57F-1032EFD0A056}" srcOrd="0" destOrd="2" presId="urn:microsoft.com/office/officeart/2005/8/layout/bProcess4"/>
    <dgm:cxn modelId="{203C67A3-633C-4640-813B-AB9AD5B5C8A8}" type="presOf" srcId="{B0611AD7-970F-4F0C-A37A-FEEE50605AA4}" destId="{D6BF0B13-C547-41D6-B57F-1032EFD0A056}" srcOrd="0" destOrd="3" presId="urn:microsoft.com/office/officeart/2005/8/layout/bProcess4"/>
    <dgm:cxn modelId="{B25A98C0-462C-40AB-8F01-36F8E24989B9}" srcId="{524F5CFB-EDA9-4D12-9284-D37FE88DDFF9}" destId="{E246C29E-B4C6-424E-858E-BAE56E8B94AB}" srcOrd="0" destOrd="0" parTransId="{CC60E3A6-015D-4264-ADA1-717D65649885}" sibTransId="{D0EF0A32-168B-4206-8FBE-7E0F40D08DFC}"/>
    <dgm:cxn modelId="{5A9F7FCE-7388-4A96-9A0E-BADC81701662}" srcId="{E246C29E-B4C6-424E-858E-BAE56E8B94AB}" destId="{CDEE2B3A-C31F-47A8-A030-F2407FAE9E46}" srcOrd="1" destOrd="0" parTransId="{32432E65-D41B-43DD-BF5D-652DA7531960}" sibTransId="{EB8C5C02-9BA2-469A-803F-8A7ECACBFA86}"/>
    <dgm:cxn modelId="{5B8A9AD2-DB57-43E5-9844-8F46FE1779DB}" type="presOf" srcId="{8B565097-A112-4537-BBF6-FDB7DA88C6A9}" destId="{035DA929-3604-4821-8011-75186F20D672}" srcOrd="0" destOrd="0" presId="urn:microsoft.com/office/officeart/2005/8/layout/bProcess4"/>
    <dgm:cxn modelId="{EE029ED8-C506-4296-890C-1F15A4D9F6F8}" type="presOf" srcId="{77830AF2-DD64-46E5-A0B6-ED0CDD62E577}" destId="{B48A2E31-1D21-45FE-B0FE-214D9DD26CA8}" srcOrd="0" destOrd="1" presId="urn:microsoft.com/office/officeart/2005/8/layout/bProcess4"/>
    <dgm:cxn modelId="{178864EE-573C-4784-885C-B3271F5B546E}" type="presOf" srcId="{E246C29E-B4C6-424E-858E-BAE56E8B94AB}" destId="{D6BF0B13-C547-41D6-B57F-1032EFD0A056}" srcOrd="0" destOrd="0" presId="urn:microsoft.com/office/officeart/2005/8/layout/bProcess4"/>
    <dgm:cxn modelId="{0CD9F5FA-18FB-4C6B-B275-5061F1E71DFD}" type="presOf" srcId="{0647D678-18B3-4ED0-8F86-4811A70E79B4}" destId="{B48A2E31-1D21-45FE-B0FE-214D9DD26CA8}" srcOrd="0" destOrd="2" presId="urn:microsoft.com/office/officeart/2005/8/layout/bProcess4"/>
    <dgm:cxn modelId="{BDBFC66B-E5BD-473B-8A8F-94DF72A7D3EF}" type="presParOf" srcId="{9880FDE7-F28B-4696-898A-72B59793E3B2}" destId="{D7D7FC37-7899-4E59-B85E-05AE57039233}" srcOrd="0" destOrd="0" presId="urn:microsoft.com/office/officeart/2005/8/layout/bProcess4"/>
    <dgm:cxn modelId="{8DBC9BA2-8D94-4F86-8725-E05D50FA6ECF}" type="presParOf" srcId="{D7D7FC37-7899-4E59-B85E-05AE57039233}" destId="{B0E20A45-0298-40E1-AFCA-F83FF4CA0E32}" srcOrd="0" destOrd="0" presId="urn:microsoft.com/office/officeart/2005/8/layout/bProcess4"/>
    <dgm:cxn modelId="{EC6EFAB1-D0FF-4DFA-A3D0-22BD8D5686AA}" type="presParOf" srcId="{D7D7FC37-7899-4E59-B85E-05AE57039233}" destId="{D6BF0B13-C547-41D6-B57F-1032EFD0A056}" srcOrd="1" destOrd="0" presId="urn:microsoft.com/office/officeart/2005/8/layout/bProcess4"/>
    <dgm:cxn modelId="{8A09AABE-C48F-4BC0-8A49-EC10F0BCD647}" type="presParOf" srcId="{9880FDE7-F28B-4696-898A-72B59793E3B2}" destId="{43A491FF-8085-4B7F-B106-69EF5DB49A95}" srcOrd="1" destOrd="0" presId="urn:microsoft.com/office/officeart/2005/8/layout/bProcess4"/>
    <dgm:cxn modelId="{D6D55F2C-A61E-4176-AB47-FD6B1AF805F4}" type="presParOf" srcId="{9880FDE7-F28B-4696-898A-72B59793E3B2}" destId="{2EC8EEA9-AA89-44EC-BB02-A5BD53D25DB5}" srcOrd="2" destOrd="0" presId="urn:microsoft.com/office/officeart/2005/8/layout/bProcess4"/>
    <dgm:cxn modelId="{A7ADB457-93AE-4F2C-B88F-1E90DDDF5802}" type="presParOf" srcId="{2EC8EEA9-AA89-44EC-BB02-A5BD53D25DB5}" destId="{211C12D0-705F-41DA-8050-86940CC9E7A3}" srcOrd="0" destOrd="0" presId="urn:microsoft.com/office/officeart/2005/8/layout/bProcess4"/>
    <dgm:cxn modelId="{42F877CC-6E2E-4E0C-9FA2-22516E28D994}" type="presParOf" srcId="{2EC8EEA9-AA89-44EC-BB02-A5BD53D25DB5}" destId="{B48A2E31-1D21-45FE-B0FE-214D9DD26CA8}" srcOrd="1" destOrd="0" presId="urn:microsoft.com/office/officeart/2005/8/layout/bProcess4"/>
    <dgm:cxn modelId="{F5F4ED81-F309-4D9C-AE90-8EDCF01ED214}" type="presParOf" srcId="{9880FDE7-F28B-4696-898A-72B59793E3B2}" destId="{D4BC3602-0200-4083-8E48-AF696BD1BA3B}" srcOrd="3" destOrd="0" presId="urn:microsoft.com/office/officeart/2005/8/layout/bProcess4"/>
    <dgm:cxn modelId="{E3F9B82D-F1DA-4B3B-8B8B-4E358E87A959}" type="presParOf" srcId="{9880FDE7-F28B-4696-898A-72B59793E3B2}" destId="{80517100-C359-4500-AE18-BB1702BE6591}" srcOrd="4" destOrd="0" presId="urn:microsoft.com/office/officeart/2005/8/layout/bProcess4"/>
    <dgm:cxn modelId="{E1430403-9C79-45E5-8812-46F673AB2801}" type="presParOf" srcId="{80517100-C359-4500-AE18-BB1702BE6591}" destId="{818FD643-8508-4910-BD6C-C2496F47C8EF}" srcOrd="0" destOrd="0" presId="urn:microsoft.com/office/officeart/2005/8/layout/bProcess4"/>
    <dgm:cxn modelId="{2DF0AF66-5027-46F0-8909-EF449192BE7A}" type="presParOf" srcId="{80517100-C359-4500-AE18-BB1702BE6591}" destId="{035DA929-3604-4821-8011-75186F20D672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453F529-0513-4E51-8400-10941D2D94AE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414A9FD-E373-4FAD-BD77-1F6D6D1E4F6E}">
      <dgm:prSet phldrT="[Текст]" custT="1"/>
      <dgm:spPr/>
      <dgm:t>
        <a:bodyPr/>
        <a:lstStyle/>
        <a:p>
          <a:r>
            <a:rPr lang="kk-KZ" sz="2400" b="1" dirty="0">
              <a:latin typeface="Times New Roman" panose="02020603050405020304" pitchFamily="18" charset="0"/>
              <a:cs typeface="Times New Roman" panose="02020603050405020304" pitchFamily="18" charset="0"/>
            </a:rPr>
            <a:t>Түркістан облысы қоғамдық даму басқармасы "Жастар ресурстық орталығы" КММ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35F16B0-42CB-438A-BBF3-60ACB28EEBBC}" type="parTrans" cxnId="{A552AA6B-E866-4E13-8178-EA0685326F4A}">
      <dgm:prSet/>
      <dgm:spPr/>
      <dgm:t>
        <a:bodyPr/>
        <a:lstStyle/>
        <a:p>
          <a:endParaRPr lang="ru-RU"/>
        </a:p>
      </dgm:t>
    </dgm:pt>
    <dgm:pt modelId="{FC2BD05D-9A76-40E9-8AF3-0FA5A8AEF61A}" type="sibTrans" cxnId="{A552AA6B-E866-4E13-8178-EA0685326F4A}">
      <dgm:prSet/>
      <dgm:spPr/>
      <dgm:t>
        <a:bodyPr/>
        <a:lstStyle/>
        <a:p>
          <a:endParaRPr lang="ru-RU"/>
        </a:p>
      </dgm:t>
    </dgm:pt>
    <dgm:pt modelId="{A6F89424-7D7E-4788-8C53-B17DD8751652}">
      <dgm:prSet phldrT="[Текст]" custT="1"/>
      <dgm:spPr/>
      <dgm:t>
        <a:bodyPr/>
        <a:lstStyle/>
        <a:p>
          <a:r>
            <a:rPr lang="kk-KZ" sz="2400" b="1" dirty="0">
              <a:latin typeface="Times New Roman" pitchFamily="18" charset="0"/>
              <a:cs typeface="Times New Roman" pitchFamily="18" charset="0"/>
            </a:rPr>
            <a:t>«</a:t>
          </a:r>
          <a:r>
            <a:rPr lang="kk-KZ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Түркістан экскурсия бюросы» ЖШС (</a:t>
          </a:r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Turkistan Visit Centre</a:t>
          </a:r>
          <a:r>
            <a:rPr lang="kk-KZ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CEB8B51-7E5F-4779-908B-BBB059BC744D}" type="parTrans" cxnId="{880C308B-D8F5-4851-866E-07A1170BFAEB}">
      <dgm:prSet/>
      <dgm:spPr/>
      <dgm:t>
        <a:bodyPr/>
        <a:lstStyle/>
        <a:p>
          <a:endParaRPr lang="ru-RU"/>
        </a:p>
      </dgm:t>
    </dgm:pt>
    <dgm:pt modelId="{A2E55B44-C3C6-414B-AD3F-98070C63A2B1}" type="sibTrans" cxnId="{880C308B-D8F5-4851-866E-07A1170BFAEB}">
      <dgm:prSet/>
      <dgm:spPr/>
      <dgm:t>
        <a:bodyPr/>
        <a:lstStyle/>
        <a:p>
          <a:endParaRPr lang="ru-RU"/>
        </a:p>
      </dgm:t>
    </dgm:pt>
    <dgm:pt modelId="{DBC63A24-1944-48C1-8684-544CEC6C6B89}">
      <dgm:prSet phldrT="[Текст]" custT="1"/>
      <dgm:spPr/>
      <dgm:t>
        <a:bodyPr/>
        <a:lstStyle/>
        <a:p>
          <a:r>
            <a:rPr lang="kk-KZ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Түркістан қаласы, «</a:t>
          </a:r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Turkistan International Airport</a:t>
          </a:r>
          <a:r>
            <a:rPr lang="kk-KZ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» ЖШС</a:t>
          </a:r>
          <a:br>
            <a:rPr lang="ru-RU" sz="2400" dirty="0">
              <a:latin typeface="Times New Roman" panose="02020603050405020304" pitchFamily="18" charset="0"/>
              <a:cs typeface="Times New Roman" panose="02020603050405020304" pitchFamily="18" charset="0"/>
            </a:rPr>
          </a:b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D7382B5-180A-4782-8B6B-57A41699F061}" type="parTrans" cxnId="{83DFDD21-D231-4CD7-8619-31235E3E755E}">
      <dgm:prSet/>
      <dgm:spPr/>
      <dgm:t>
        <a:bodyPr/>
        <a:lstStyle/>
        <a:p>
          <a:endParaRPr lang="ru-RU"/>
        </a:p>
      </dgm:t>
    </dgm:pt>
    <dgm:pt modelId="{8FD69EEC-E468-4837-AD97-57E5349948CF}" type="sibTrans" cxnId="{83DFDD21-D231-4CD7-8619-31235E3E755E}">
      <dgm:prSet/>
      <dgm:spPr/>
      <dgm:t>
        <a:bodyPr/>
        <a:lstStyle/>
        <a:p>
          <a:endParaRPr lang="ru-RU"/>
        </a:p>
      </dgm:t>
    </dgm:pt>
    <dgm:pt modelId="{25D6BA00-1BA8-432D-9376-663ADCC4D8DC}">
      <dgm:prSet phldrT="[Текст]" custT="1"/>
      <dgm:spPr/>
      <dgm:t>
        <a:bodyPr/>
        <a:lstStyle/>
        <a:p>
          <a:r>
            <a:rPr lang="kk-KZ" sz="2400" b="1" dirty="0">
              <a:latin typeface="Times New Roman" pitchFamily="18" charset="0"/>
              <a:cs typeface="Times New Roman" pitchFamily="18" charset="0"/>
            </a:rPr>
            <a:t>Түркістан облысы</a:t>
          </a:r>
          <a:r>
            <a:rPr lang="kk-KZ" sz="2400" b="1" baseline="0" dirty="0">
              <a:latin typeface="Times New Roman" pitchFamily="18" charset="0"/>
              <a:cs typeface="Times New Roman" pitchFamily="18" charset="0"/>
            </a:rPr>
            <a:t> </a:t>
          </a:r>
          <a:r>
            <a:rPr lang="kk-KZ" sz="2400" b="1" dirty="0">
              <a:latin typeface="Times New Roman" pitchFamily="18" charset="0"/>
              <a:cs typeface="Times New Roman" pitchFamily="18" charset="0"/>
            </a:rPr>
            <a:t>«</a:t>
          </a:r>
          <a:r>
            <a:rPr lang="kk-KZ" sz="2400" b="1" baseline="0" dirty="0">
              <a:latin typeface="Times New Roman" pitchFamily="18" charset="0"/>
              <a:cs typeface="Times New Roman" pitchFamily="18" charset="0"/>
            </a:rPr>
            <a:t>Туризм басқармасы»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76CC587-D6A1-403F-AC29-9AB74700AE4D}" type="parTrans" cxnId="{5D01735C-7BBE-4E8E-B96F-40B73068270B}">
      <dgm:prSet/>
      <dgm:spPr/>
      <dgm:t>
        <a:bodyPr/>
        <a:lstStyle/>
        <a:p>
          <a:endParaRPr lang="ru-RU"/>
        </a:p>
      </dgm:t>
    </dgm:pt>
    <dgm:pt modelId="{9B83B5B6-2911-4F32-87EB-2B7AD4E97B25}" type="sibTrans" cxnId="{5D01735C-7BBE-4E8E-B96F-40B73068270B}">
      <dgm:prSet/>
      <dgm:spPr/>
      <dgm:t>
        <a:bodyPr/>
        <a:lstStyle/>
        <a:p>
          <a:endParaRPr lang="ru-RU"/>
        </a:p>
      </dgm:t>
    </dgm:pt>
    <dgm:pt modelId="{7897818F-B91E-440F-B6C3-F2F7188CE586}">
      <dgm:prSet phldrT="[Текст]" custT="1"/>
      <dgm:spPr/>
      <dgm:t>
        <a:bodyPr/>
        <a:lstStyle/>
        <a:p>
          <a:r>
            <a:rPr lang="kk-KZ" sz="18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Жұмыс берушілермен, мемлекеттік билік органдарымен, бизнес өкілдерімен байланыс</a:t>
          </a:r>
          <a:endParaRPr lang="ru-RU" sz="1800" i="1" dirty="0">
            <a:solidFill>
              <a:srgbClr val="C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A821DBE-2DC6-45D4-9876-BBB3A1432AC1}" type="sibTrans" cxnId="{CE56305E-FBE6-46CC-BEDD-8CCAD954A707}">
      <dgm:prSet/>
      <dgm:spPr/>
      <dgm:t>
        <a:bodyPr/>
        <a:lstStyle/>
        <a:p>
          <a:endParaRPr lang="ru-RU"/>
        </a:p>
      </dgm:t>
    </dgm:pt>
    <dgm:pt modelId="{75968953-7A69-4227-8BEB-2A665DCBAF07}" type="parTrans" cxnId="{CE56305E-FBE6-46CC-BEDD-8CCAD954A707}">
      <dgm:prSet/>
      <dgm:spPr/>
      <dgm:t>
        <a:bodyPr/>
        <a:lstStyle/>
        <a:p>
          <a:endParaRPr lang="ru-RU"/>
        </a:p>
      </dgm:t>
    </dgm:pt>
    <dgm:pt modelId="{C8ED0BD5-8E2F-4AD1-82C8-2AF479C11A04}" type="pres">
      <dgm:prSet presAssocID="{3453F529-0513-4E51-8400-10941D2D94AE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CB7867A4-2BA2-433E-A97E-BF9219D66986}" type="pres">
      <dgm:prSet presAssocID="{3453F529-0513-4E51-8400-10941D2D94AE}" presName="matrix" presStyleCnt="0"/>
      <dgm:spPr/>
    </dgm:pt>
    <dgm:pt modelId="{E19780D6-67D6-4BB3-A184-756F2615661B}" type="pres">
      <dgm:prSet presAssocID="{3453F529-0513-4E51-8400-10941D2D94AE}" presName="tile1" presStyleLbl="node1" presStyleIdx="0" presStyleCnt="4"/>
      <dgm:spPr/>
    </dgm:pt>
    <dgm:pt modelId="{3EE6C8A2-7A65-41A5-AA33-3042EA91FDC6}" type="pres">
      <dgm:prSet presAssocID="{3453F529-0513-4E51-8400-10941D2D94AE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E5D3806D-1FF8-4059-AA23-090BBA4CE96D}" type="pres">
      <dgm:prSet presAssocID="{3453F529-0513-4E51-8400-10941D2D94AE}" presName="tile2" presStyleLbl="node1" presStyleIdx="1" presStyleCnt="4"/>
      <dgm:spPr/>
    </dgm:pt>
    <dgm:pt modelId="{B0A7AD45-1807-41F9-8B08-80A3B8935515}" type="pres">
      <dgm:prSet presAssocID="{3453F529-0513-4E51-8400-10941D2D94AE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610B730F-E8AA-44E8-9B3C-C30F82890B2A}" type="pres">
      <dgm:prSet presAssocID="{3453F529-0513-4E51-8400-10941D2D94AE}" presName="tile3" presStyleLbl="node1" presStyleIdx="2" presStyleCnt="4"/>
      <dgm:spPr/>
    </dgm:pt>
    <dgm:pt modelId="{68A704B1-4466-4CEE-ACC1-BB4452B1C4C7}" type="pres">
      <dgm:prSet presAssocID="{3453F529-0513-4E51-8400-10941D2D94AE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B57C0B38-EBF6-415F-A210-55695FB90B03}" type="pres">
      <dgm:prSet presAssocID="{3453F529-0513-4E51-8400-10941D2D94AE}" presName="tile4" presStyleLbl="node1" presStyleIdx="3" presStyleCnt="4"/>
      <dgm:spPr/>
    </dgm:pt>
    <dgm:pt modelId="{44AE93E0-4A0A-451D-BDE7-96267CFDEF24}" type="pres">
      <dgm:prSet presAssocID="{3453F529-0513-4E51-8400-10941D2D94AE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C1AFA0A7-9D4E-439D-95D4-E72C72AD7D0B}" type="pres">
      <dgm:prSet presAssocID="{3453F529-0513-4E51-8400-10941D2D94AE}" presName="centerTile" presStyleLbl="fgShp" presStyleIdx="0" presStyleCnt="1" custScaleX="179012" custScaleY="80000">
        <dgm:presLayoutVars>
          <dgm:chMax val="0"/>
          <dgm:chPref val="0"/>
        </dgm:presLayoutVars>
      </dgm:prSet>
      <dgm:spPr/>
    </dgm:pt>
  </dgm:ptLst>
  <dgm:cxnLst>
    <dgm:cxn modelId="{83DFDD21-D231-4CD7-8619-31235E3E755E}" srcId="{7897818F-B91E-440F-B6C3-F2F7188CE586}" destId="{DBC63A24-1944-48C1-8684-544CEC6C6B89}" srcOrd="2" destOrd="0" parTransId="{1D7382B5-180A-4782-8B6B-57A41699F061}" sibTransId="{8FD69EEC-E468-4837-AD97-57E5349948CF}"/>
    <dgm:cxn modelId="{0FD5463F-3119-4B82-B8DE-DA64698A9F20}" type="presOf" srcId="{25D6BA00-1BA8-432D-9376-663ADCC4D8DC}" destId="{B57C0B38-EBF6-415F-A210-55695FB90B03}" srcOrd="0" destOrd="0" presId="urn:microsoft.com/office/officeart/2005/8/layout/matrix1"/>
    <dgm:cxn modelId="{30870A40-C5D2-4AF8-A587-5DC77EB1F3D2}" type="presOf" srcId="{A6F89424-7D7E-4788-8C53-B17DD8751652}" destId="{E5D3806D-1FF8-4059-AA23-090BBA4CE96D}" srcOrd="0" destOrd="0" presId="urn:microsoft.com/office/officeart/2005/8/layout/matrix1"/>
    <dgm:cxn modelId="{5D01735C-7BBE-4E8E-B96F-40B73068270B}" srcId="{7897818F-B91E-440F-B6C3-F2F7188CE586}" destId="{25D6BA00-1BA8-432D-9376-663ADCC4D8DC}" srcOrd="3" destOrd="0" parTransId="{476CC587-D6A1-403F-AC29-9AB74700AE4D}" sibTransId="{9B83B5B6-2911-4F32-87EB-2B7AD4E97B25}"/>
    <dgm:cxn modelId="{CE56305E-FBE6-46CC-BEDD-8CCAD954A707}" srcId="{3453F529-0513-4E51-8400-10941D2D94AE}" destId="{7897818F-B91E-440F-B6C3-F2F7188CE586}" srcOrd="0" destOrd="0" parTransId="{75968953-7A69-4227-8BEB-2A665DCBAF07}" sibTransId="{3A821DBE-2DC6-45D4-9876-BBB3A1432AC1}"/>
    <dgm:cxn modelId="{199EF641-832D-4BA8-8166-70240D8D22A5}" type="presOf" srcId="{7414A9FD-E373-4FAD-BD77-1F6D6D1E4F6E}" destId="{E19780D6-67D6-4BB3-A184-756F2615661B}" srcOrd="0" destOrd="0" presId="urn:microsoft.com/office/officeart/2005/8/layout/matrix1"/>
    <dgm:cxn modelId="{94A79F46-17EF-47EF-B965-FEAA82F492DD}" type="presOf" srcId="{3453F529-0513-4E51-8400-10941D2D94AE}" destId="{C8ED0BD5-8E2F-4AD1-82C8-2AF479C11A04}" srcOrd="0" destOrd="0" presId="urn:microsoft.com/office/officeart/2005/8/layout/matrix1"/>
    <dgm:cxn modelId="{A552AA6B-E866-4E13-8178-EA0685326F4A}" srcId="{7897818F-B91E-440F-B6C3-F2F7188CE586}" destId="{7414A9FD-E373-4FAD-BD77-1F6D6D1E4F6E}" srcOrd="0" destOrd="0" parTransId="{035F16B0-42CB-438A-BBF3-60ACB28EEBBC}" sibTransId="{FC2BD05D-9A76-40E9-8AF3-0FA5A8AEF61A}"/>
    <dgm:cxn modelId="{21ADEC56-A1B7-4564-9DD5-68904078D670}" type="presOf" srcId="{A6F89424-7D7E-4788-8C53-B17DD8751652}" destId="{B0A7AD45-1807-41F9-8B08-80A3B8935515}" srcOrd="1" destOrd="0" presId="urn:microsoft.com/office/officeart/2005/8/layout/matrix1"/>
    <dgm:cxn modelId="{880C308B-D8F5-4851-866E-07A1170BFAEB}" srcId="{7897818F-B91E-440F-B6C3-F2F7188CE586}" destId="{A6F89424-7D7E-4788-8C53-B17DD8751652}" srcOrd="1" destOrd="0" parTransId="{CCEB8B51-7E5F-4779-908B-BBB059BC744D}" sibTransId="{A2E55B44-C3C6-414B-AD3F-98070C63A2B1}"/>
    <dgm:cxn modelId="{44964096-CBCE-439E-98AD-2661408D29A5}" type="presOf" srcId="{DBC63A24-1944-48C1-8684-544CEC6C6B89}" destId="{68A704B1-4466-4CEE-ACC1-BB4452B1C4C7}" srcOrd="1" destOrd="0" presId="urn:microsoft.com/office/officeart/2005/8/layout/matrix1"/>
    <dgm:cxn modelId="{05ED30B0-41C7-4212-B68C-27C4274B0455}" type="presOf" srcId="{DBC63A24-1944-48C1-8684-544CEC6C6B89}" destId="{610B730F-E8AA-44E8-9B3C-C30F82890B2A}" srcOrd="0" destOrd="0" presId="urn:microsoft.com/office/officeart/2005/8/layout/matrix1"/>
    <dgm:cxn modelId="{F90B35CC-CEC0-4AEE-A5C8-4DFB4A21FAB9}" type="presOf" srcId="{7414A9FD-E373-4FAD-BD77-1F6D6D1E4F6E}" destId="{3EE6C8A2-7A65-41A5-AA33-3042EA91FDC6}" srcOrd="1" destOrd="0" presId="urn:microsoft.com/office/officeart/2005/8/layout/matrix1"/>
    <dgm:cxn modelId="{20B6F2EC-2F23-4B78-A557-B6A4CE2B8E1A}" type="presOf" srcId="{25D6BA00-1BA8-432D-9376-663ADCC4D8DC}" destId="{44AE93E0-4A0A-451D-BDE7-96267CFDEF24}" srcOrd="1" destOrd="0" presId="urn:microsoft.com/office/officeart/2005/8/layout/matrix1"/>
    <dgm:cxn modelId="{65A5F0F0-9F2B-4672-9991-B6A3BE8B1F7C}" type="presOf" srcId="{7897818F-B91E-440F-B6C3-F2F7188CE586}" destId="{C1AFA0A7-9D4E-439D-95D4-E72C72AD7D0B}" srcOrd="0" destOrd="0" presId="urn:microsoft.com/office/officeart/2005/8/layout/matrix1"/>
    <dgm:cxn modelId="{54E09177-C408-433E-8B10-28ADE8184E09}" type="presParOf" srcId="{C8ED0BD5-8E2F-4AD1-82C8-2AF479C11A04}" destId="{CB7867A4-2BA2-433E-A97E-BF9219D66986}" srcOrd="0" destOrd="0" presId="urn:microsoft.com/office/officeart/2005/8/layout/matrix1"/>
    <dgm:cxn modelId="{B28E8BF8-5D9E-49AA-8110-110388CB8EE1}" type="presParOf" srcId="{CB7867A4-2BA2-433E-A97E-BF9219D66986}" destId="{E19780D6-67D6-4BB3-A184-756F2615661B}" srcOrd="0" destOrd="0" presId="urn:microsoft.com/office/officeart/2005/8/layout/matrix1"/>
    <dgm:cxn modelId="{F41C673C-D60B-42A1-BA05-AFC0773D3744}" type="presParOf" srcId="{CB7867A4-2BA2-433E-A97E-BF9219D66986}" destId="{3EE6C8A2-7A65-41A5-AA33-3042EA91FDC6}" srcOrd="1" destOrd="0" presId="urn:microsoft.com/office/officeart/2005/8/layout/matrix1"/>
    <dgm:cxn modelId="{CFA24F7B-C5E1-4962-BD5F-3C62B137FE93}" type="presParOf" srcId="{CB7867A4-2BA2-433E-A97E-BF9219D66986}" destId="{E5D3806D-1FF8-4059-AA23-090BBA4CE96D}" srcOrd="2" destOrd="0" presId="urn:microsoft.com/office/officeart/2005/8/layout/matrix1"/>
    <dgm:cxn modelId="{7118D3DA-520D-4A80-9E7A-11FA48069BE0}" type="presParOf" srcId="{CB7867A4-2BA2-433E-A97E-BF9219D66986}" destId="{B0A7AD45-1807-41F9-8B08-80A3B8935515}" srcOrd="3" destOrd="0" presId="urn:microsoft.com/office/officeart/2005/8/layout/matrix1"/>
    <dgm:cxn modelId="{0184DA16-DCA5-4248-9C21-B05E6EC0CA65}" type="presParOf" srcId="{CB7867A4-2BA2-433E-A97E-BF9219D66986}" destId="{610B730F-E8AA-44E8-9B3C-C30F82890B2A}" srcOrd="4" destOrd="0" presId="urn:microsoft.com/office/officeart/2005/8/layout/matrix1"/>
    <dgm:cxn modelId="{695C9BA0-D5C3-4466-8C47-602F8B0141CE}" type="presParOf" srcId="{CB7867A4-2BA2-433E-A97E-BF9219D66986}" destId="{68A704B1-4466-4CEE-ACC1-BB4452B1C4C7}" srcOrd="5" destOrd="0" presId="urn:microsoft.com/office/officeart/2005/8/layout/matrix1"/>
    <dgm:cxn modelId="{FBB931E6-FD90-4878-B6F7-FAA425C0260D}" type="presParOf" srcId="{CB7867A4-2BA2-433E-A97E-BF9219D66986}" destId="{B57C0B38-EBF6-415F-A210-55695FB90B03}" srcOrd="6" destOrd="0" presId="urn:microsoft.com/office/officeart/2005/8/layout/matrix1"/>
    <dgm:cxn modelId="{72320510-A8E5-41FB-91E8-B4AB194D2FBE}" type="presParOf" srcId="{CB7867A4-2BA2-433E-A97E-BF9219D66986}" destId="{44AE93E0-4A0A-451D-BDE7-96267CFDEF24}" srcOrd="7" destOrd="0" presId="urn:microsoft.com/office/officeart/2005/8/layout/matrix1"/>
    <dgm:cxn modelId="{D90B4E50-7BF5-443F-B174-2282FFEDE181}" type="presParOf" srcId="{C8ED0BD5-8E2F-4AD1-82C8-2AF479C11A04}" destId="{C1AFA0A7-9D4E-439D-95D4-E72C72AD7D0B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AB8A550-3086-4C36-A9C6-D21B53A6093F}" type="doc">
      <dgm:prSet loTypeId="urn:microsoft.com/office/officeart/2005/8/layout/targe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6E91DF8-B69E-47B5-AE81-C3876A4C4BB4}">
      <dgm:prSet phldrT="[Текст]" custT="1"/>
      <dgm:spPr/>
      <dgm:t>
        <a:bodyPr/>
        <a:lstStyle/>
        <a:p>
          <a:r>
            <a:rPr lang="en-US" sz="3600" dirty="0">
              <a:latin typeface="Times New Roman" pitchFamily="18" charset="0"/>
              <a:cs typeface="Times New Roman" pitchFamily="18" charset="0"/>
            </a:rPr>
            <a:t>1. </a:t>
          </a:r>
          <a:r>
            <a:rPr lang="kk-KZ" sz="3600" dirty="0">
              <a:latin typeface="Times New Roman" pitchFamily="18" charset="0"/>
              <a:cs typeface="Times New Roman" pitchFamily="18" charset="0"/>
            </a:rPr>
            <a:t>Газет мәтіндерін оқу практикумы</a:t>
          </a:r>
          <a:endParaRPr lang="ru-RU" sz="3600" dirty="0">
            <a:latin typeface="Times New Roman" pitchFamily="18" charset="0"/>
            <a:cs typeface="Times New Roman" pitchFamily="18" charset="0"/>
          </a:endParaRPr>
        </a:p>
      </dgm:t>
    </dgm:pt>
    <dgm:pt modelId="{893D34EC-35D4-462E-A135-9D6EF12C05CD}" type="parTrans" cxnId="{D432F01A-A486-4662-9495-18639AF9D9F0}">
      <dgm:prSet/>
      <dgm:spPr/>
      <dgm:t>
        <a:bodyPr/>
        <a:lstStyle/>
        <a:p>
          <a:endParaRPr lang="ru-RU"/>
        </a:p>
      </dgm:t>
    </dgm:pt>
    <dgm:pt modelId="{8E9383EE-E97D-479E-B4F7-A9052A5DBE97}" type="sibTrans" cxnId="{D432F01A-A486-4662-9495-18639AF9D9F0}">
      <dgm:prSet/>
      <dgm:spPr/>
      <dgm:t>
        <a:bodyPr/>
        <a:lstStyle/>
        <a:p>
          <a:endParaRPr lang="ru-RU"/>
        </a:p>
      </dgm:t>
    </dgm:pt>
    <dgm:pt modelId="{4339EC82-F19E-4519-B328-2847E7A1DE44}">
      <dgm:prSet phldrT="[Текст]" custT="1"/>
      <dgm:spPr/>
      <dgm:t>
        <a:bodyPr/>
        <a:lstStyle/>
        <a:p>
          <a:r>
            <a:rPr lang="en-US" sz="3600" dirty="0">
              <a:latin typeface="Times New Roman" pitchFamily="18" charset="0"/>
              <a:cs typeface="Times New Roman" pitchFamily="18" charset="0"/>
            </a:rPr>
            <a:t>3. Public Speaking and Presentation Skills</a:t>
          </a:r>
          <a:endParaRPr lang="ru-RU" sz="3600" dirty="0">
            <a:latin typeface="Times New Roman" pitchFamily="18" charset="0"/>
            <a:cs typeface="Times New Roman" pitchFamily="18" charset="0"/>
          </a:endParaRPr>
        </a:p>
      </dgm:t>
    </dgm:pt>
    <dgm:pt modelId="{BDACFFA7-5D6F-426D-AC52-56F4EB59F40E}" type="parTrans" cxnId="{0F328DFF-C237-42E8-AC24-C0A12F22BEA8}">
      <dgm:prSet/>
      <dgm:spPr/>
      <dgm:t>
        <a:bodyPr/>
        <a:lstStyle/>
        <a:p>
          <a:endParaRPr lang="ru-RU"/>
        </a:p>
      </dgm:t>
    </dgm:pt>
    <dgm:pt modelId="{90398EA8-4BB2-433E-9A28-DCE99BB6D133}" type="sibTrans" cxnId="{0F328DFF-C237-42E8-AC24-C0A12F22BEA8}">
      <dgm:prSet/>
      <dgm:spPr/>
      <dgm:t>
        <a:bodyPr/>
        <a:lstStyle/>
        <a:p>
          <a:endParaRPr lang="ru-RU"/>
        </a:p>
      </dgm:t>
    </dgm:pt>
    <dgm:pt modelId="{FB557C48-422A-4DE1-801E-734923266434}">
      <dgm:prSet phldrT="[Текст]" custT="1"/>
      <dgm:spPr/>
      <dgm:t>
        <a:bodyPr/>
        <a:lstStyle/>
        <a:p>
          <a:r>
            <a:rPr lang="en-US" sz="3600" dirty="0">
              <a:latin typeface="Times New Roman" pitchFamily="18" charset="0"/>
              <a:cs typeface="Times New Roman" pitchFamily="18" charset="0"/>
            </a:rPr>
            <a:t>2. Media and Digital Literacy</a:t>
          </a:r>
          <a:endParaRPr lang="ru-RU" sz="3600" dirty="0">
            <a:latin typeface="Times New Roman" pitchFamily="18" charset="0"/>
            <a:cs typeface="Times New Roman" pitchFamily="18" charset="0"/>
          </a:endParaRPr>
        </a:p>
      </dgm:t>
    </dgm:pt>
    <dgm:pt modelId="{C6CAD95F-2974-4B9A-9AF6-C28C204947C9}" type="parTrans" cxnId="{3DBF3DC0-D799-441E-8249-FC9A69AE02C4}">
      <dgm:prSet/>
      <dgm:spPr/>
      <dgm:t>
        <a:bodyPr/>
        <a:lstStyle/>
        <a:p>
          <a:endParaRPr lang="ru-RU"/>
        </a:p>
      </dgm:t>
    </dgm:pt>
    <dgm:pt modelId="{E7B3D53C-36E6-40F9-A626-6910168C8DF8}" type="sibTrans" cxnId="{3DBF3DC0-D799-441E-8249-FC9A69AE02C4}">
      <dgm:prSet/>
      <dgm:spPr/>
      <dgm:t>
        <a:bodyPr/>
        <a:lstStyle/>
        <a:p>
          <a:endParaRPr lang="ru-RU"/>
        </a:p>
      </dgm:t>
    </dgm:pt>
    <dgm:pt modelId="{3539B009-123D-49DF-8B64-665E3D4A5E20}" type="pres">
      <dgm:prSet presAssocID="{8AB8A550-3086-4C36-A9C6-D21B53A6093F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4D49DC88-2DB8-4760-A4BE-E812C20F3245}" type="pres">
      <dgm:prSet presAssocID="{76E91DF8-B69E-47B5-AE81-C3876A4C4BB4}" presName="circle1" presStyleLbl="node1" presStyleIdx="0" presStyleCnt="3"/>
      <dgm:spPr/>
    </dgm:pt>
    <dgm:pt modelId="{1E90E273-A21A-4702-8FA4-296CE89C0656}" type="pres">
      <dgm:prSet presAssocID="{76E91DF8-B69E-47B5-AE81-C3876A4C4BB4}" presName="space" presStyleCnt="0"/>
      <dgm:spPr/>
    </dgm:pt>
    <dgm:pt modelId="{18006F7B-7A2F-4FE0-BD15-C9B01C0BC518}" type="pres">
      <dgm:prSet presAssocID="{76E91DF8-B69E-47B5-AE81-C3876A4C4BB4}" presName="rect1" presStyleLbl="alignAcc1" presStyleIdx="0" presStyleCnt="3"/>
      <dgm:spPr/>
    </dgm:pt>
    <dgm:pt modelId="{82C617FB-6291-45CB-AEE6-6BFE30890FFA}" type="pres">
      <dgm:prSet presAssocID="{FB557C48-422A-4DE1-801E-734923266434}" presName="vertSpace2" presStyleLbl="node1" presStyleIdx="0" presStyleCnt="3"/>
      <dgm:spPr/>
    </dgm:pt>
    <dgm:pt modelId="{EB54A2D2-B7EB-46E5-BA0B-FD94D183E2C9}" type="pres">
      <dgm:prSet presAssocID="{FB557C48-422A-4DE1-801E-734923266434}" presName="circle2" presStyleLbl="node1" presStyleIdx="1" presStyleCnt="3"/>
      <dgm:spPr/>
    </dgm:pt>
    <dgm:pt modelId="{07CC34D8-5E01-4FFF-A633-0CFE011587DE}" type="pres">
      <dgm:prSet presAssocID="{FB557C48-422A-4DE1-801E-734923266434}" presName="rect2" presStyleLbl="alignAcc1" presStyleIdx="1" presStyleCnt="3"/>
      <dgm:spPr/>
    </dgm:pt>
    <dgm:pt modelId="{4F7859A3-E0B7-4B1A-AEF0-F218DCFEA2C7}" type="pres">
      <dgm:prSet presAssocID="{4339EC82-F19E-4519-B328-2847E7A1DE44}" presName="vertSpace3" presStyleLbl="node1" presStyleIdx="1" presStyleCnt="3"/>
      <dgm:spPr/>
    </dgm:pt>
    <dgm:pt modelId="{5B3F9F2C-DEE1-482C-A744-71137E04FE65}" type="pres">
      <dgm:prSet presAssocID="{4339EC82-F19E-4519-B328-2847E7A1DE44}" presName="circle3" presStyleLbl="node1" presStyleIdx="2" presStyleCnt="3"/>
      <dgm:spPr/>
    </dgm:pt>
    <dgm:pt modelId="{DB8E1EB6-8464-4B59-9583-D40A1834FB1D}" type="pres">
      <dgm:prSet presAssocID="{4339EC82-F19E-4519-B328-2847E7A1DE44}" presName="rect3" presStyleLbl="alignAcc1" presStyleIdx="2" presStyleCnt="3"/>
      <dgm:spPr/>
    </dgm:pt>
    <dgm:pt modelId="{DFE598E5-7A09-493C-B65D-6D9DE3665691}" type="pres">
      <dgm:prSet presAssocID="{76E91DF8-B69E-47B5-AE81-C3876A4C4BB4}" presName="rect1ParTxNoCh" presStyleLbl="alignAcc1" presStyleIdx="2" presStyleCnt="3">
        <dgm:presLayoutVars>
          <dgm:chMax val="1"/>
          <dgm:bulletEnabled val="1"/>
        </dgm:presLayoutVars>
      </dgm:prSet>
      <dgm:spPr/>
    </dgm:pt>
    <dgm:pt modelId="{BA8EB952-DA21-45FF-9FBB-47C73878EF11}" type="pres">
      <dgm:prSet presAssocID="{FB557C48-422A-4DE1-801E-734923266434}" presName="rect2ParTxNoCh" presStyleLbl="alignAcc1" presStyleIdx="2" presStyleCnt="3">
        <dgm:presLayoutVars>
          <dgm:chMax val="1"/>
          <dgm:bulletEnabled val="1"/>
        </dgm:presLayoutVars>
      </dgm:prSet>
      <dgm:spPr/>
    </dgm:pt>
    <dgm:pt modelId="{5DF6D3A0-D84C-4A3E-B59E-BB28B25D3238}" type="pres">
      <dgm:prSet presAssocID="{4339EC82-F19E-4519-B328-2847E7A1DE44}" presName="rect3ParTxNoCh" presStyleLbl="alignAcc1" presStyleIdx="2" presStyleCnt="3">
        <dgm:presLayoutVars>
          <dgm:chMax val="1"/>
          <dgm:bulletEnabled val="1"/>
        </dgm:presLayoutVars>
      </dgm:prSet>
      <dgm:spPr/>
    </dgm:pt>
  </dgm:ptLst>
  <dgm:cxnLst>
    <dgm:cxn modelId="{03092C14-CF13-4028-8D12-3DDCFBF09426}" type="presOf" srcId="{FB557C48-422A-4DE1-801E-734923266434}" destId="{BA8EB952-DA21-45FF-9FBB-47C73878EF11}" srcOrd="1" destOrd="0" presId="urn:microsoft.com/office/officeart/2005/8/layout/target3"/>
    <dgm:cxn modelId="{180E0D19-933C-4DD6-99CF-D9B783CFE53C}" type="presOf" srcId="{76E91DF8-B69E-47B5-AE81-C3876A4C4BB4}" destId="{18006F7B-7A2F-4FE0-BD15-C9B01C0BC518}" srcOrd="0" destOrd="0" presId="urn:microsoft.com/office/officeart/2005/8/layout/target3"/>
    <dgm:cxn modelId="{D432F01A-A486-4662-9495-18639AF9D9F0}" srcId="{8AB8A550-3086-4C36-A9C6-D21B53A6093F}" destId="{76E91DF8-B69E-47B5-AE81-C3876A4C4BB4}" srcOrd="0" destOrd="0" parTransId="{893D34EC-35D4-462E-A135-9D6EF12C05CD}" sibTransId="{8E9383EE-E97D-479E-B4F7-A9052A5DBE97}"/>
    <dgm:cxn modelId="{8F64F041-3004-4493-BC9A-8209972305B2}" type="presOf" srcId="{76E91DF8-B69E-47B5-AE81-C3876A4C4BB4}" destId="{DFE598E5-7A09-493C-B65D-6D9DE3665691}" srcOrd="1" destOrd="0" presId="urn:microsoft.com/office/officeart/2005/8/layout/target3"/>
    <dgm:cxn modelId="{9295D76A-022A-4902-961D-C303050B7BDC}" type="presOf" srcId="{4339EC82-F19E-4519-B328-2847E7A1DE44}" destId="{5DF6D3A0-D84C-4A3E-B59E-BB28B25D3238}" srcOrd="1" destOrd="0" presId="urn:microsoft.com/office/officeart/2005/8/layout/target3"/>
    <dgm:cxn modelId="{8B8468A5-FF9A-43E5-82D3-1F64B321A1A6}" type="presOf" srcId="{4339EC82-F19E-4519-B328-2847E7A1DE44}" destId="{DB8E1EB6-8464-4B59-9583-D40A1834FB1D}" srcOrd="0" destOrd="0" presId="urn:microsoft.com/office/officeart/2005/8/layout/target3"/>
    <dgm:cxn modelId="{3DBF3DC0-D799-441E-8249-FC9A69AE02C4}" srcId="{8AB8A550-3086-4C36-A9C6-D21B53A6093F}" destId="{FB557C48-422A-4DE1-801E-734923266434}" srcOrd="1" destOrd="0" parTransId="{C6CAD95F-2974-4B9A-9AF6-C28C204947C9}" sibTransId="{E7B3D53C-36E6-40F9-A626-6910168C8DF8}"/>
    <dgm:cxn modelId="{B8B3A8E5-5E5E-417B-B1AE-1CD38434192B}" type="presOf" srcId="{FB557C48-422A-4DE1-801E-734923266434}" destId="{07CC34D8-5E01-4FFF-A633-0CFE011587DE}" srcOrd="0" destOrd="0" presId="urn:microsoft.com/office/officeart/2005/8/layout/target3"/>
    <dgm:cxn modelId="{1B2339F8-20B1-4001-9A7D-35D45CAB83F0}" type="presOf" srcId="{8AB8A550-3086-4C36-A9C6-D21B53A6093F}" destId="{3539B009-123D-49DF-8B64-665E3D4A5E20}" srcOrd="0" destOrd="0" presId="urn:microsoft.com/office/officeart/2005/8/layout/target3"/>
    <dgm:cxn modelId="{0F328DFF-C237-42E8-AC24-C0A12F22BEA8}" srcId="{8AB8A550-3086-4C36-A9C6-D21B53A6093F}" destId="{4339EC82-F19E-4519-B328-2847E7A1DE44}" srcOrd="2" destOrd="0" parTransId="{BDACFFA7-5D6F-426D-AC52-56F4EB59F40E}" sibTransId="{90398EA8-4BB2-433E-9A28-DCE99BB6D133}"/>
    <dgm:cxn modelId="{7EC1DF5B-2B47-4DF4-A791-C3545DA5B42A}" type="presParOf" srcId="{3539B009-123D-49DF-8B64-665E3D4A5E20}" destId="{4D49DC88-2DB8-4760-A4BE-E812C20F3245}" srcOrd="0" destOrd="0" presId="urn:microsoft.com/office/officeart/2005/8/layout/target3"/>
    <dgm:cxn modelId="{E5A56EB6-7279-4E3B-956D-5978916E8A09}" type="presParOf" srcId="{3539B009-123D-49DF-8B64-665E3D4A5E20}" destId="{1E90E273-A21A-4702-8FA4-296CE89C0656}" srcOrd="1" destOrd="0" presId="urn:microsoft.com/office/officeart/2005/8/layout/target3"/>
    <dgm:cxn modelId="{39675600-FFC6-48B9-A5E8-B9464DCA14B5}" type="presParOf" srcId="{3539B009-123D-49DF-8B64-665E3D4A5E20}" destId="{18006F7B-7A2F-4FE0-BD15-C9B01C0BC518}" srcOrd="2" destOrd="0" presId="urn:microsoft.com/office/officeart/2005/8/layout/target3"/>
    <dgm:cxn modelId="{CC9ADC4F-C19C-4707-A899-9BB4DDA2D3A0}" type="presParOf" srcId="{3539B009-123D-49DF-8B64-665E3D4A5E20}" destId="{82C617FB-6291-45CB-AEE6-6BFE30890FFA}" srcOrd="3" destOrd="0" presId="urn:microsoft.com/office/officeart/2005/8/layout/target3"/>
    <dgm:cxn modelId="{7C28C468-3713-48C8-B0B7-67EB1380BF1A}" type="presParOf" srcId="{3539B009-123D-49DF-8B64-665E3D4A5E20}" destId="{EB54A2D2-B7EB-46E5-BA0B-FD94D183E2C9}" srcOrd="4" destOrd="0" presId="urn:microsoft.com/office/officeart/2005/8/layout/target3"/>
    <dgm:cxn modelId="{9467E5FF-DE0E-4D04-91BA-CD78188CF5E6}" type="presParOf" srcId="{3539B009-123D-49DF-8B64-665E3D4A5E20}" destId="{07CC34D8-5E01-4FFF-A633-0CFE011587DE}" srcOrd="5" destOrd="0" presId="urn:microsoft.com/office/officeart/2005/8/layout/target3"/>
    <dgm:cxn modelId="{7D6AE138-6A44-44A4-8A42-FAE1C64FABD0}" type="presParOf" srcId="{3539B009-123D-49DF-8B64-665E3D4A5E20}" destId="{4F7859A3-E0B7-4B1A-AEF0-F218DCFEA2C7}" srcOrd="6" destOrd="0" presId="urn:microsoft.com/office/officeart/2005/8/layout/target3"/>
    <dgm:cxn modelId="{A836B7B5-9282-4F77-9E61-438D7B0ADD19}" type="presParOf" srcId="{3539B009-123D-49DF-8B64-665E3D4A5E20}" destId="{5B3F9F2C-DEE1-482C-A744-71137E04FE65}" srcOrd="7" destOrd="0" presId="urn:microsoft.com/office/officeart/2005/8/layout/target3"/>
    <dgm:cxn modelId="{F75A85FF-F4BC-4849-94B9-6FC0C557DD82}" type="presParOf" srcId="{3539B009-123D-49DF-8B64-665E3D4A5E20}" destId="{DB8E1EB6-8464-4B59-9583-D40A1834FB1D}" srcOrd="8" destOrd="0" presId="urn:microsoft.com/office/officeart/2005/8/layout/target3"/>
    <dgm:cxn modelId="{A8C7A654-C683-4FD9-AFF3-7D60CA37E012}" type="presParOf" srcId="{3539B009-123D-49DF-8B64-665E3D4A5E20}" destId="{DFE598E5-7A09-493C-B65D-6D9DE3665691}" srcOrd="9" destOrd="0" presId="urn:microsoft.com/office/officeart/2005/8/layout/target3"/>
    <dgm:cxn modelId="{57A43528-55D3-432C-A756-895A09C92C07}" type="presParOf" srcId="{3539B009-123D-49DF-8B64-665E3D4A5E20}" destId="{BA8EB952-DA21-45FF-9FBB-47C73878EF11}" srcOrd="10" destOrd="0" presId="urn:microsoft.com/office/officeart/2005/8/layout/target3"/>
    <dgm:cxn modelId="{4D00A36D-3FB4-4DF9-9EBF-CD83E7B5D299}" type="presParOf" srcId="{3539B009-123D-49DF-8B64-665E3D4A5E20}" destId="{5DF6D3A0-D84C-4A3E-B59E-BB28B25D3238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24EF50A-2C61-4A5A-95A3-DB083AF538C6}" type="doc">
      <dgm:prSet loTypeId="urn:microsoft.com/office/officeart/2005/8/layout/list1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309FBDF8-EA45-4443-8B47-B83BBF444960}">
      <dgm:prSet phldrT="[Текст]" custT="1"/>
      <dgm:spPr/>
      <dgm:t>
        <a:bodyPr/>
        <a:lstStyle/>
        <a:p>
          <a:r>
            <a: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• </a:t>
          </a:r>
          <a:r>
            <a:rPr lang="kk-KZ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Кафедраның интеллектуалдық әлеуетін арттыру мақсатында, ОПҚ-ның шетелдік ЖОО-да тәжірибе (ғылыми тағылымдама) алмасу деңгейін арттыру;</a:t>
          </a:r>
          <a:endParaRPr lang="ru-RU" sz="20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8C30ADC-E778-46EE-ADD7-7F512A17308A}" type="parTrans" cxnId="{35AEC7FA-754F-48EB-8AE9-229FA0A69C07}">
      <dgm:prSet/>
      <dgm:spPr/>
      <dgm:t>
        <a:bodyPr/>
        <a:lstStyle/>
        <a:p>
          <a:endParaRPr lang="ru-RU"/>
        </a:p>
      </dgm:t>
    </dgm:pt>
    <dgm:pt modelId="{1EB5128B-6D12-46FC-B022-3C87FDC9DE21}" type="sibTrans" cxnId="{35AEC7FA-754F-48EB-8AE9-229FA0A69C07}">
      <dgm:prSet/>
      <dgm:spPr/>
      <dgm:t>
        <a:bodyPr/>
        <a:lstStyle/>
        <a:p>
          <a:endParaRPr lang="ru-RU"/>
        </a:p>
      </dgm:t>
    </dgm:pt>
    <dgm:pt modelId="{B0C6656F-A7DF-493F-AF69-1CBDA495DC55}">
      <dgm:prSet phldrT="[Текст]" custT="1"/>
      <dgm:spPr/>
      <dgm:t>
        <a:bodyPr/>
        <a:lstStyle/>
        <a:p>
          <a:endParaRPr lang="ru-RU" sz="1400" dirty="0">
            <a:solidFill>
              <a:schemeClr val="tx1"/>
            </a:solidFill>
          </a:endParaRPr>
        </a:p>
        <a:p>
          <a:r>
            <a: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• </a:t>
          </a:r>
          <a:r>
            <a:rPr lang="ru-RU" sz="20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Материалдық-техникалық</a:t>
          </a:r>
          <a:r>
            <a: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базаны</a:t>
          </a:r>
          <a:r>
            <a: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, </a:t>
          </a:r>
          <a:r>
            <a:rPr lang="ru-RU" sz="20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техникалық</a:t>
          </a:r>
          <a:r>
            <a: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 </a:t>
          </a:r>
          <a:r>
            <a:rPr lang="ru-RU" sz="20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құрылғыларды</a:t>
          </a:r>
          <a:r>
            <a: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дамыту</a:t>
          </a:r>
          <a:r>
            <a: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 </a:t>
          </a:r>
          <a:r>
            <a:rPr lang="ru-RU" sz="20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жетілдіру</a:t>
          </a:r>
          <a:r>
            <a: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</a:p>
        <a:p>
          <a:r>
            <a: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•Кафедра </a:t>
          </a:r>
          <a:r>
            <a:rPr lang="ru-RU" sz="20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құрамының</a:t>
          </a:r>
          <a:r>
            <a: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сапасын</a:t>
          </a:r>
          <a:r>
            <a: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көтеру</a:t>
          </a:r>
          <a:r>
            <a: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мақсатында</a:t>
          </a:r>
          <a:r>
            <a: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ғылыми</a:t>
          </a:r>
          <a:r>
            <a: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дәрежесі</a:t>
          </a:r>
          <a:r>
            <a: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бар </a:t>
          </a:r>
          <a:r>
            <a:rPr lang="ru-RU" sz="20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мамандарды</a:t>
          </a:r>
          <a:r>
            <a: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тарту</a:t>
          </a:r>
          <a:r>
            <a: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</a:p>
        <a:p>
          <a:endParaRPr lang="ru-RU" sz="1000" dirty="0"/>
        </a:p>
      </dgm:t>
    </dgm:pt>
    <dgm:pt modelId="{2B0E73FB-46B0-4522-8E61-0C7C00504E5A}" type="parTrans" cxnId="{E2BEA257-C3DD-43BB-8F0F-832438373AD7}">
      <dgm:prSet/>
      <dgm:spPr/>
      <dgm:t>
        <a:bodyPr/>
        <a:lstStyle/>
        <a:p>
          <a:endParaRPr lang="ru-RU"/>
        </a:p>
      </dgm:t>
    </dgm:pt>
    <dgm:pt modelId="{98577C32-9697-44FA-AAA7-B83CE312ED0E}" type="sibTrans" cxnId="{E2BEA257-C3DD-43BB-8F0F-832438373AD7}">
      <dgm:prSet/>
      <dgm:spPr/>
      <dgm:t>
        <a:bodyPr/>
        <a:lstStyle/>
        <a:p>
          <a:endParaRPr lang="ru-RU"/>
        </a:p>
      </dgm:t>
    </dgm:pt>
    <dgm:pt modelId="{66C54922-49AC-464C-B9DC-0B51E2FBA951}">
      <dgm:prSet phldrT="[Текст]" custT="1"/>
      <dgm:spPr/>
      <dgm:t>
        <a:bodyPr/>
        <a:lstStyle/>
        <a:p>
          <a:r>
            <a:rPr lang="ru-RU" sz="1500" dirty="0">
              <a:solidFill>
                <a:schemeClr val="tx1"/>
              </a:solidFill>
            </a:rPr>
            <a:t>•</a:t>
          </a:r>
          <a:r>
            <a:rPr lang="ru-RU" sz="20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Мамандыққа</a:t>
          </a:r>
          <a:r>
            <a: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арналған</a:t>
          </a:r>
          <a:r>
            <a: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ағылшын</a:t>
          </a:r>
          <a:r>
            <a: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тіліндегі</a:t>
          </a:r>
          <a:r>
            <a: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оқу</a:t>
          </a:r>
          <a:r>
            <a: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құралдарды</a:t>
          </a:r>
          <a:r>
            <a: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жетілдіру</a:t>
          </a:r>
          <a:r>
            <a: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</a:p>
        <a:p>
          <a:r>
            <a: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•</a:t>
          </a:r>
          <a:r>
            <a:rPr lang="ru-RU" sz="20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Стратегиялық</a:t>
          </a:r>
          <a:r>
            <a: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серіктестермен</a:t>
          </a:r>
          <a:r>
            <a: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ынтымақтастықты</a:t>
          </a:r>
          <a:r>
            <a: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қалыптастыру</a:t>
          </a:r>
          <a:r>
            <a: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</a:p>
      </dgm:t>
    </dgm:pt>
    <dgm:pt modelId="{5582FAF8-39EB-461D-ACE2-1E03C2C35A73}" type="parTrans" cxnId="{F47F6493-8F77-4382-881D-9B1C3A13EF5F}">
      <dgm:prSet/>
      <dgm:spPr/>
      <dgm:t>
        <a:bodyPr/>
        <a:lstStyle/>
        <a:p>
          <a:endParaRPr lang="ru-RU"/>
        </a:p>
      </dgm:t>
    </dgm:pt>
    <dgm:pt modelId="{B6B4882B-33AD-4CEB-B2BA-88693EF7ECA1}" type="sibTrans" cxnId="{F47F6493-8F77-4382-881D-9B1C3A13EF5F}">
      <dgm:prSet/>
      <dgm:spPr/>
      <dgm:t>
        <a:bodyPr/>
        <a:lstStyle/>
        <a:p>
          <a:endParaRPr lang="ru-RU"/>
        </a:p>
      </dgm:t>
    </dgm:pt>
    <dgm:pt modelId="{20F3540E-D1CC-4D73-9F7D-337418453DD4}" type="pres">
      <dgm:prSet presAssocID="{D24EF50A-2C61-4A5A-95A3-DB083AF538C6}" presName="linear" presStyleCnt="0">
        <dgm:presLayoutVars>
          <dgm:dir/>
          <dgm:animLvl val="lvl"/>
          <dgm:resizeHandles val="exact"/>
        </dgm:presLayoutVars>
      </dgm:prSet>
      <dgm:spPr/>
    </dgm:pt>
    <dgm:pt modelId="{8D1A3DF3-28F8-4B9B-B2BE-50AFB83752CD}" type="pres">
      <dgm:prSet presAssocID="{309FBDF8-EA45-4443-8B47-B83BBF444960}" presName="parentLin" presStyleCnt="0"/>
      <dgm:spPr/>
    </dgm:pt>
    <dgm:pt modelId="{91E64945-3DB7-4ABC-A940-617FFC64700E}" type="pres">
      <dgm:prSet presAssocID="{309FBDF8-EA45-4443-8B47-B83BBF444960}" presName="parentLeftMargin" presStyleLbl="node1" presStyleIdx="0" presStyleCnt="3"/>
      <dgm:spPr/>
    </dgm:pt>
    <dgm:pt modelId="{A6F4E863-E85D-464D-99EB-602251BFF752}" type="pres">
      <dgm:prSet presAssocID="{309FBDF8-EA45-4443-8B47-B83BBF444960}" presName="parentText" presStyleLbl="node1" presStyleIdx="0" presStyleCnt="3" custScaleX="126787" custScaleY="318577">
        <dgm:presLayoutVars>
          <dgm:chMax val="0"/>
          <dgm:bulletEnabled val="1"/>
        </dgm:presLayoutVars>
      </dgm:prSet>
      <dgm:spPr/>
    </dgm:pt>
    <dgm:pt modelId="{86C1B670-D6E0-4602-95B2-E4530857ED16}" type="pres">
      <dgm:prSet presAssocID="{309FBDF8-EA45-4443-8B47-B83BBF444960}" presName="negativeSpace" presStyleCnt="0"/>
      <dgm:spPr/>
    </dgm:pt>
    <dgm:pt modelId="{DA5D249B-DCA7-4BD5-9456-CF0AECBE6549}" type="pres">
      <dgm:prSet presAssocID="{309FBDF8-EA45-4443-8B47-B83BBF444960}" presName="childText" presStyleLbl="conFgAcc1" presStyleIdx="0" presStyleCnt="3">
        <dgm:presLayoutVars>
          <dgm:bulletEnabled val="1"/>
        </dgm:presLayoutVars>
      </dgm:prSet>
      <dgm:spPr/>
    </dgm:pt>
    <dgm:pt modelId="{A34A030C-CB0A-4919-9639-053D4D98658E}" type="pres">
      <dgm:prSet presAssocID="{1EB5128B-6D12-46FC-B022-3C87FDC9DE21}" presName="spaceBetweenRectangles" presStyleCnt="0"/>
      <dgm:spPr/>
    </dgm:pt>
    <dgm:pt modelId="{B2A5CA7C-0CEC-4027-A1ED-B0F85865E5F9}" type="pres">
      <dgm:prSet presAssocID="{B0C6656F-A7DF-493F-AF69-1CBDA495DC55}" presName="parentLin" presStyleCnt="0"/>
      <dgm:spPr/>
    </dgm:pt>
    <dgm:pt modelId="{91D78F5E-FE53-44D4-B990-69E38E7B690E}" type="pres">
      <dgm:prSet presAssocID="{B0C6656F-A7DF-493F-AF69-1CBDA495DC55}" presName="parentLeftMargin" presStyleLbl="node1" presStyleIdx="0" presStyleCnt="3"/>
      <dgm:spPr/>
    </dgm:pt>
    <dgm:pt modelId="{A8362B66-EF32-47C1-9181-39AC2F069DB4}" type="pres">
      <dgm:prSet presAssocID="{B0C6656F-A7DF-493F-AF69-1CBDA495DC55}" presName="parentText" presStyleLbl="node1" presStyleIdx="1" presStyleCnt="3" custScaleX="130326" custScaleY="337967">
        <dgm:presLayoutVars>
          <dgm:chMax val="0"/>
          <dgm:bulletEnabled val="1"/>
        </dgm:presLayoutVars>
      </dgm:prSet>
      <dgm:spPr/>
    </dgm:pt>
    <dgm:pt modelId="{6BA3C926-7A85-4564-B727-22DC6469C710}" type="pres">
      <dgm:prSet presAssocID="{B0C6656F-A7DF-493F-AF69-1CBDA495DC55}" presName="negativeSpace" presStyleCnt="0"/>
      <dgm:spPr/>
    </dgm:pt>
    <dgm:pt modelId="{1481EACA-CE91-4F13-9F91-37BBD679DECA}" type="pres">
      <dgm:prSet presAssocID="{B0C6656F-A7DF-493F-AF69-1CBDA495DC55}" presName="childText" presStyleLbl="conFgAcc1" presStyleIdx="1" presStyleCnt="3">
        <dgm:presLayoutVars>
          <dgm:bulletEnabled val="1"/>
        </dgm:presLayoutVars>
      </dgm:prSet>
      <dgm:spPr/>
    </dgm:pt>
    <dgm:pt modelId="{21BFE12C-3FC2-4FF5-A0EC-BDF2F84CE1B0}" type="pres">
      <dgm:prSet presAssocID="{98577C32-9697-44FA-AAA7-B83CE312ED0E}" presName="spaceBetweenRectangles" presStyleCnt="0"/>
      <dgm:spPr/>
    </dgm:pt>
    <dgm:pt modelId="{4CEF3836-8456-429A-959E-5E1A4B001153}" type="pres">
      <dgm:prSet presAssocID="{66C54922-49AC-464C-B9DC-0B51E2FBA951}" presName="parentLin" presStyleCnt="0"/>
      <dgm:spPr/>
    </dgm:pt>
    <dgm:pt modelId="{1386E2F2-70C1-4308-889C-EA4420B0F535}" type="pres">
      <dgm:prSet presAssocID="{66C54922-49AC-464C-B9DC-0B51E2FBA951}" presName="parentLeftMargin" presStyleLbl="node1" presStyleIdx="1" presStyleCnt="3"/>
      <dgm:spPr/>
    </dgm:pt>
    <dgm:pt modelId="{0045F8CB-4C81-4E90-BE85-50CFB87ED552}" type="pres">
      <dgm:prSet presAssocID="{66C54922-49AC-464C-B9DC-0B51E2FBA951}" presName="parentText" presStyleLbl="node1" presStyleIdx="2" presStyleCnt="3" custScaleX="121842" custScaleY="362712">
        <dgm:presLayoutVars>
          <dgm:chMax val="0"/>
          <dgm:bulletEnabled val="1"/>
        </dgm:presLayoutVars>
      </dgm:prSet>
      <dgm:spPr/>
    </dgm:pt>
    <dgm:pt modelId="{C892C8AA-D69C-427D-8F90-4076A4FFE1C2}" type="pres">
      <dgm:prSet presAssocID="{66C54922-49AC-464C-B9DC-0B51E2FBA951}" presName="negativeSpace" presStyleCnt="0"/>
      <dgm:spPr/>
    </dgm:pt>
    <dgm:pt modelId="{9BA54FD3-2418-49AF-BC94-A98800FEB6B7}" type="pres">
      <dgm:prSet presAssocID="{66C54922-49AC-464C-B9DC-0B51E2FBA951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5E2BC828-6B43-4772-BEEC-78B0F45FB93C}" type="presOf" srcId="{309FBDF8-EA45-4443-8B47-B83BBF444960}" destId="{A6F4E863-E85D-464D-99EB-602251BFF752}" srcOrd="1" destOrd="0" presId="urn:microsoft.com/office/officeart/2005/8/layout/list1"/>
    <dgm:cxn modelId="{A0B75F53-1679-4672-9878-E14FF7768649}" type="presOf" srcId="{309FBDF8-EA45-4443-8B47-B83BBF444960}" destId="{91E64945-3DB7-4ABC-A940-617FFC64700E}" srcOrd="0" destOrd="0" presId="urn:microsoft.com/office/officeart/2005/8/layout/list1"/>
    <dgm:cxn modelId="{E2BEA257-C3DD-43BB-8F0F-832438373AD7}" srcId="{D24EF50A-2C61-4A5A-95A3-DB083AF538C6}" destId="{B0C6656F-A7DF-493F-AF69-1CBDA495DC55}" srcOrd="1" destOrd="0" parTransId="{2B0E73FB-46B0-4522-8E61-0C7C00504E5A}" sibTransId="{98577C32-9697-44FA-AAA7-B83CE312ED0E}"/>
    <dgm:cxn modelId="{FD82DF7C-CD93-4E84-A98D-FA67BF2BE8BB}" type="presOf" srcId="{66C54922-49AC-464C-B9DC-0B51E2FBA951}" destId="{1386E2F2-70C1-4308-889C-EA4420B0F535}" srcOrd="0" destOrd="0" presId="urn:microsoft.com/office/officeart/2005/8/layout/list1"/>
    <dgm:cxn modelId="{6EABE87C-FD57-41EA-955F-F06DFA550340}" type="presOf" srcId="{D24EF50A-2C61-4A5A-95A3-DB083AF538C6}" destId="{20F3540E-D1CC-4D73-9F7D-337418453DD4}" srcOrd="0" destOrd="0" presId="urn:microsoft.com/office/officeart/2005/8/layout/list1"/>
    <dgm:cxn modelId="{F47F6493-8F77-4382-881D-9B1C3A13EF5F}" srcId="{D24EF50A-2C61-4A5A-95A3-DB083AF538C6}" destId="{66C54922-49AC-464C-B9DC-0B51E2FBA951}" srcOrd="2" destOrd="0" parTransId="{5582FAF8-39EB-461D-ACE2-1E03C2C35A73}" sibTransId="{B6B4882B-33AD-4CEB-B2BA-88693EF7ECA1}"/>
    <dgm:cxn modelId="{AE655DB1-E109-4E95-94FE-D2A1B5E65134}" type="presOf" srcId="{66C54922-49AC-464C-B9DC-0B51E2FBA951}" destId="{0045F8CB-4C81-4E90-BE85-50CFB87ED552}" srcOrd="1" destOrd="0" presId="urn:microsoft.com/office/officeart/2005/8/layout/list1"/>
    <dgm:cxn modelId="{57F1CDC9-AAD8-42B4-94C4-9FD8C6B66788}" type="presOf" srcId="{B0C6656F-A7DF-493F-AF69-1CBDA495DC55}" destId="{91D78F5E-FE53-44D4-B990-69E38E7B690E}" srcOrd="0" destOrd="0" presId="urn:microsoft.com/office/officeart/2005/8/layout/list1"/>
    <dgm:cxn modelId="{0E68AFD2-9B43-4BD1-AA4A-08D5E8CCC426}" type="presOf" srcId="{B0C6656F-A7DF-493F-AF69-1CBDA495DC55}" destId="{A8362B66-EF32-47C1-9181-39AC2F069DB4}" srcOrd="1" destOrd="0" presId="urn:microsoft.com/office/officeart/2005/8/layout/list1"/>
    <dgm:cxn modelId="{35AEC7FA-754F-48EB-8AE9-229FA0A69C07}" srcId="{D24EF50A-2C61-4A5A-95A3-DB083AF538C6}" destId="{309FBDF8-EA45-4443-8B47-B83BBF444960}" srcOrd="0" destOrd="0" parTransId="{A8C30ADC-E778-46EE-ADD7-7F512A17308A}" sibTransId="{1EB5128B-6D12-46FC-B022-3C87FDC9DE21}"/>
    <dgm:cxn modelId="{8E823E82-4CE9-481A-8B72-7F7C6F677284}" type="presParOf" srcId="{20F3540E-D1CC-4D73-9F7D-337418453DD4}" destId="{8D1A3DF3-28F8-4B9B-B2BE-50AFB83752CD}" srcOrd="0" destOrd="0" presId="urn:microsoft.com/office/officeart/2005/8/layout/list1"/>
    <dgm:cxn modelId="{7B1011C4-AA4C-411F-A444-935F7F834579}" type="presParOf" srcId="{8D1A3DF3-28F8-4B9B-B2BE-50AFB83752CD}" destId="{91E64945-3DB7-4ABC-A940-617FFC64700E}" srcOrd="0" destOrd="0" presId="urn:microsoft.com/office/officeart/2005/8/layout/list1"/>
    <dgm:cxn modelId="{B4E535C6-FD99-4C6D-89CD-228EA685C5C0}" type="presParOf" srcId="{8D1A3DF3-28F8-4B9B-B2BE-50AFB83752CD}" destId="{A6F4E863-E85D-464D-99EB-602251BFF752}" srcOrd="1" destOrd="0" presId="urn:microsoft.com/office/officeart/2005/8/layout/list1"/>
    <dgm:cxn modelId="{0AD2DF3A-F546-4D0A-B9E6-1264A40DD696}" type="presParOf" srcId="{20F3540E-D1CC-4D73-9F7D-337418453DD4}" destId="{86C1B670-D6E0-4602-95B2-E4530857ED16}" srcOrd="1" destOrd="0" presId="urn:microsoft.com/office/officeart/2005/8/layout/list1"/>
    <dgm:cxn modelId="{F0E4C44A-C3FC-4785-BCCB-1F22845A8EAD}" type="presParOf" srcId="{20F3540E-D1CC-4D73-9F7D-337418453DD4}" destId="{DA5D249B-DCA7-4BD5-9456-CF0AECBE6549}" srcOrd="2" destOrd="0" presId="urn:microsoft.com/office/officeart/2005/8/layout/list1"/>
    <dgm:cxn modelId="{10A84D4B-D533-46D6-B332-537D3D5DBD2D}" type="presParOf" srcId="{20F3540E-D1CC-4D73-9F7D-337418453DD4}" destId="{A34A030C-CB0A-4919-9639-053D4D98658E}" srcOrd="3" destOrd="0" presId="urn:microsoft.com/office/officeart/2005/8/layout/list1"/>
    <dgm:cxn modelId="{9B689763-A4E9-4633-B0D6-DA205C971657}" type="presParOf" srcId="{20F3540E-D1CC-4D73-9F7D-337418453DD4}" destId="{B2A5CA7C-0CEC-4027-A1ED-B0F85865E5F9}" srcOrd="4" destOrd="0" presId="urn:microsoft.com/office/officeart/2005/8/layout/list1"/>
    <dgm:cxn modelId="{F8F02818-FB0E-4B0F-8DC4-1E1641C96875}" type="presParOf" srcId="{B2A5CA7C-0CEC-4027-A1ED-B0F85865E5F9}" destId="{91D78F5E-FE53-44D4-B990-69E38E7B690E}" srcOrd="0" destOrd="0" presId="urn:microsoft.com/office/officeart/2005/8/layout/list1"/>
    <dgm:cxn modelId="{73A02B59-962D-4010-B4B5-E7A2CBE8CE49}" type="presParOf" srcId="{B2A5CA7C-0CEC-4027-A1ED-B0F85865E5F9}" destId="{A8362B66-EF32-47C1-9181-39AC2F069DB4}" srcOrd="1" destOrd="0" presId="urn:microsoft.com/office/officeart/2005/8/layout/list1"/>
    <dgm:cxn modelId="{75EEA0AB-294E-48C5-AE50-2D0FF7F46AA4}" type="presParOf" srcId="{20F3540E-D1CC-4D73-9F7D-337418453DD4}" destId="{6BA3C926-7A85-4564-B727-22DC6469C710}" srcOrd="5" destOrd="0" presId="urn:microsoft.com/office/officeart/2005/8/layout/list1"/>
    <dgm:cxn modelId="{F0517A7D-F2C6-4CD4-9FE1-D286D521D806}" type="presParOf" srcId="{20F3540E-D1CC-4D73-9F7D-337418453DD4}" destId="{1481EACA-CE91-4F13-9F91-37BBD679DECA}" srcOrd="6" destOrd="0" presId="urn:microsoft.com/office/officeart/2005/8/layout/list1"/>
    <dgm:cxn modelId="{A4D8E3F3-D8B4-4299-9DC5-56084C5B0930}" type="presParOf" srcId="{20F3540E-D1CC-4D73-9F7D-337418453DD4}" destId="{21BFE12C-3FC2-4FF5-A0EC-BDF2F84CE1B0}" srcOrd="7" destOrd="0" presId="urn:microsoft.com/office/officeart/2005/8/layout/list1"/>
    <dgm:cxn modelId="{4C994401-920C-4D8E-8072-927186D25FC0}" type="presParOf" srcId="{20F3540E-D1CC-4D73-9F7D-337418453DD4}" destId="{4CEF3836-8456-429A-959E-5E1A4B001153}" srcOrd="8" destOrd="0" presId="urn:microsoft.com/office/officeart/2005/8/layout/list1"/>
    <dgm:cxn modelId="{3CD18D2B-C80E-41E2-82CF-687384F1BABC}" type="presParOf" srcId="{4CEF3836-8456-429A-959E-5E1A4B001153}" destId="{1386E2F2-70C1-4308-889C-EA4420B0F535}" srcOrd="0" destOrd="0" presId="urn:microsoft.com/office/officeart/2005/8/layout/list1"/>
    <dgm:cxn modelId="{C154F0A5-5B28-4023-9BB3-D9C7671CA176}" type="presParOf" srcId="{4CEF3836-8456-429A-959E-5E1A4B001153}" destId="{0045F8CB-4C81-4E90-BE85-50CFB87ED552}" srcOrd="1" destOrd="0" presId="urn:microsoft.com/office/officeart/2005/8/layout/list1"/>
    <dgm:cxn modelId="{15E171BE-4107-4182-9C1C-380ED787357D}" type="presParOf" srcId="{20F3540E-D1CC-4D73-9F7D-337418453DD4}" destId="{C892C8AA-D69C-427D-8F90-4076A4FFE1C2}" srcOrd="9" destOrd="0" presId="urn:microsoft.com/office/officeart/2005/8/layout/list1"/>
    <dgm:cxn modelId="{5A604DD8-31C7-4E92-A145-12A1AE49B168}" type="presParOf" srcId="{20F3540E-D1CC-4D73-9F7D-337418453DD4}" destId="{9BA54FD3-2418-49AF-BC94-A98800FEB6B7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FD8665-840B-4376-B747-2AE8990728D3}">
      <dsp:nvSpPr>
        <dsp:cNvPr id="0" name=""/>
        <dsp:cNvSpPr/>
      </dsp:nvSpPr>
      <dsp:spPr>
        <a:xfrm rot="5400000">
          <a:off x="4693629" y="-121132"/>
          <a:ext cx="1196956" cy="1830978"/>
        </a:xfrm>
        <a:prstGeom prst="hexagon">
          <a:avLst>
            <a:gd name="adj" fmla="val 25000"/>
            <a:gd name="vf" fmla="val 115470"/>
          </a:avLst>
        </a:prstGeom>
        <a:solidFill>
          <a:srgbClr val="00B0F0"/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Теледидар</a:t>
          </a: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газет, радио</a:t>
          </a:r>
        </a:p>
      </dsp:txBody>
      <dsp:txXfrm rot="-5400000">
        <a:off x="4681781" y="395372"/>
        <a:ext cx="1220652" cy="797970"/>
      </dsp:txXfrm>
    </dsp:sp>
    <dsp:sp modelId="{3FD6A0CA-F7CF-4219-8CB5-0FBF40B106B9}">
      <dsp:nvSpPr>
        <dsp:cNvPr id="0" name=""/>
        <dsp:cNvSpPr/>
      </dsp:nvSpPr>
      <dsp:spPr>
        <a:xfrm>
          <a:off x="6300038" y="453104"/>
          <a:ext cx="1335803" cy="7181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4B2DA7-6D6D-45AF-86F0-04A55B78602A}">
      <dsp:nvSpPr>
        <dsp:cNvPr id="0" name=""/>
        <dsp:cNvSpPr/>
      </dsp:nvSpPr>
      <dsp:spPr>
        <a:xfrm rot="5400000">
          <a:off x="1856224" y="-364013"/>
          <a:ext cx="1623348" cy="2365911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hueOff val="-554054"/>
            <a:satOff val="-1253"/>
            <a:lumOff val="-812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3600" kern="1200"/>
        </a:p>
      </dsp:txBody>
      <dsp:txXfrm rot="-5400000">
        <a:off x="1879261" y="277827"/>
        <a:ext cx="1577274" cy="1082232"/>
      </dsp:txXfrm>
    </dsp:sp>
    <dsp:sp modelId="{D4135FEA-E33D-4BB6-8B74-FC3C2DEEAB1D}">
      <dsp:nvSpPr>
        <dsp:cNvPr id="0" name=""/>
        <dsp:cNvSpPr/>
      </dsp:nvSpPr>
      <dsp:spPr>
        <a:xfrm rot="5400000">
          <a:off x="8255115" y="840940"/>
          <a:ext cx="1196956" cy="2608484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lumMod val="60000"/>
            <a:lumOff val="4000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ғылыми-зерттеу</a:t>
          </a:r>
          <a:endParaRPr lang="ru-RU" sz="1600" b="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     </a:t>
          </a:r>
          <a:r>
            <a:rPr lang="ru-RU" sz="1600" b="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мекемелері</a:t>
          </a:r>
          <a:r>
            <a:rPr lang="ru-RU" sz="1600" b="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;</a:t>
          </a:r>
        </a:p>
      </dsp:txBody>
      <dsp:txXfrm rot="-5400000">
        <a:off x="7984098" y="1746197"/>
        <a:ext cx="1738990" cy="797970"/>
      </dsp:txXfrm>
    </dsp:sp>
    <dsp:sp modelId="{CBAC2D17-AD00-444A-967E-736D810E78EC}">
      <dsp:nvSpPr>
        <dsp:cNvPr id="0" name=""/>
        <dsp:cNvSpPr/>
      </dsp:nvSpPr>
      <dsp:spPr>
        <a:xfrm>
          <a:off x="3228259" y="1679309"/>
          <a:ext cx="3508450" cy="18249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>
              <a:latin typeface="Times New Roman" pitchFamily="18" charset="0"/>
              <a:cs typeface="Times New Roman" pitchFamily="18" charset="0"/>
            </a:rPr>
            <a:t>ТҮЛЕКТЕРДІҢ КӘСІБИ ҚЫЗМЕТТЕРІНІҢ НЫСАНЫ</a:t>
          </a:r>
        </a:p>
      </dsp:txBody>
      <dsp:txXfrm>
        <a:off x="3228259" y="1679309"/>
        <a:ext cx="3508450" cy="1824988"/>
      </dsp:txXfrm>
    </dsp:sp>
    <dsp:sp modelId="{CA76DD92-1904-452B-924E-7F00151E67DA}">
      <dsp:nvSpPr>
        <dsp:cNvPr id="0" name=""/>
        <dsp:cNvSpPr/>
      </dsp:nvSpPr>
      <dsp:spPr>
        <a:xfrm rot="5400000">
          <a:off x="6929994" y="-154358"/>
          <a:ext cx="1196956" cy="1802487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lumMod val="7500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3600" kern="1200" dirty="0"/>
        </a:p>
      </dsp:txBody>
      <dsp:txXfrm rot="-5400000">
        <a:off x="6927643" y="347901"/>
        <a:ext cx="1201658" cy="797970"/>
      </dsp:txXfrm>
    </dsp:sp>
    <dsp:sp modelId="{F30DDA55-2C6E-4B6C-8482-62636BF78326}">
      <dsp:nvSpPr>
        <dsp:cNvPr id="0" name=""/>
        <dsp:cNvSpPr/>
      </dsp:nvSpPr>
      <dsp:spPr>
        <a:xfrm rot="5400000">
          <a:off x="8505948" y="2755291"/>
          <a:ext cx="1196956" cy="2283071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hueOff val="-2216215"/>
            <a:satOff val="-5012"/>
            <a:lumOff val="-3249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6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аудармашы қажет ететін мекемелер</a:t>
          </a:r>
          <a:endParaRPr lang="ru-RU" sz="16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 rot="-5400000">
        <a:off x="8343403" y="3497841"/>
        <a:ext cx="1522047" cy="797970"/>
      </dsp:txXfrm>
    </dsp:sp>
    <dsp:sp modelId="{7E44748D-AAE3-4141-B6E9-3129B2674A21}">
      <dsp:nvSpPr>
        <dsp:cNvPr id="0" name=""/>
        <dsp:cNvSpPr/>
      </dsp:nvSpPr>
      <dsp:spPr>
        <a:xfrm>
          <a:off x="6300038" y="3326286"/>
          <a:ext cx="1335803" cy="7181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D8544B-F6C6-458F-A0D0-C669B29F0DD8}">
      <dsp:nvSpPr>
        <dsp:cNvPr id="0" name=""/>
        <dsp:cNvSpPr/>
      </dsp:nvSpPr>
      <dsp:spPr>
        <a:xfrm rot="5400000">
          <a:off x="3574945" y="3991937"/>
          <a:ext cx="1196956" cy="1041352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lumMod val="7500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3600" kern="1200"/>
        </a:p>
      </dsp:txBody>
      <dsp:txXfrm rot="-5400000">
        <a:off x="3815024" y="4100661"/>
        <a:ext cx="716798" cy="823904"/>
      </dsp:txXfrm>
    </dsp:sp>
    <dsp:sp modelId="{16C31CF4-E49A-4C8B-9427-636A0DE144A8}">
      <dsp:nvSpPr>
        <dsp:cNvPr id="0" name=""/>
        <dsp:cNvSpPr/>
      </dsp:nvSpPr>
      <dsp:spPr>
        <a:xfrm rot="5400000">
          <a:off x="5707887" y="3351652"/>
          <a:ext cx="1196956" cy="2067928"/>
        </a:xfrm>
        <a:prstGeom prst="hexagon">
          <a:avLst>
            <a:gd name="adj" fmla="val 25000"/>
            <a:gd name="vf" fmla="val 115470"/>
          </a:avLst>
        </a:prstGeom>
        <a:solidFill>
          <a:srgbClr val="0070C0"/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кітапханалар</a:t>
          </a:r>
          <a:endParaRPr lang="ru-RU" sz="16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 rot="-5400000">
        <a:off x="5617056" y="3986631"/>
        <a:ext cx="1378618" cy="797970"/>
      </dsp:txXfrm>
    </dsp:sp>
    <dsp:sp modelId="{9F6F7074-BA95-4A97-B9AD-1FF9F639B404}">
      <dsp:nvSpPr>
        <dsp:cNvPr id="0" name=""/>
        <dsp:cNvSpPr/>
      </dsp:nvSpPr>
      <dsp:spPr>
        <a:xfrm>
          <a:off x="3326796" y="4342263"/>
          <a:ext cx="1292713" cy="7181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196AC3-2F3B-4F0B-9E59-CB9D318A461B}">
      <dsp:nvSpPr>
        <dsp:cNvPr id="0" name=""/>
        <dsp:cNvSpPr/>
      </dsp:nvSpPr>
      <dsp:spPr>
        <a:xfrm rot="5400000">
          <a:off x="544975" y="1195075"/>
          <a:ext cx="1196956" cy="2209760"/>
        </a:xfrm>
        <a:prstGeom prst="hexagon">
          <a:avLst>
            <a:gd name="adj" fmla="val 25000"/>
            <a:gd name="vf" fmla="val 115470"/>
          </a:avLst>
        </a:prstGeom>
        <a:solidFill>
          <a:srgbClr val="00B0F0"/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лицейлер</a:t>
          </a:r>
          <a:r>
            <a:rPr lang="ru-RU" sz="16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6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гимназиялар</a:t>
          </a:r>
          <a:endParaRPr lang="ru-RU" sz="16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 rot="-5400000">
        <a:off x="406866" y="1900970"/>
        <a:ext cx="1473174" cy="79797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B61707-0767-4CCA-9CE7-8B6792D5137E}">
      <dsp:nvSpPr>
        <dsp:cNvPr id="0" name=""/>
        <dsp:cNvSpPr/>
      </dsp:nvSpPr>
      <dsp:spPr>
        <a:xfrm>
          <a:off x="3570128" y="-36558"/>
          <a:ext cx="6317940" cy="6317940"/>
        </a:xfrm>
        <a:prstGeom prst="circularArrow">
          <a:avLst>
            <a:gd name="adj1" fmla="val 5274"/>
            <a:gd name="adj2" fmla="val 312630"/>
            <a:gd name="adj3" fmla="val 13558725"/>
            <a:gd name="adj4" fmla="val 17530861"/>
            <a:gd name="adj5" fmla="val 5477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4A41CF5-F405-4DA0-A156-382D31094FF1}">
      <dsp:nvSpPr>
        <dsp:cNvPr id="0" name=""/>
        <dsp:cNvSpPr/>
      </dsp:nvSpPr>
      <dsp:spPr>
        <a:xfrm>
          <a:off x="5092493" y="-4552"/>
          <a:ext cx="3273209" cy="1662483"/>
        </a:xfrm>
        <a:prstGeom prst="roundRect">
          <a:avLst/>
        </a:prstGeom>
        <a:blipFill rotWithShape="1">
          <a:blip xmlns:r="http://schemas.openxmlformats.org/officeDocument/2006/relationships" r:embed="rId1">
            <a:duotone>
              <a:schemeClr val="accent5">
                <a:hueOff val="0"/>
                <a:satOff val="0"/>
                <a:lumOff val="0"/>
                <a:alphaOff val="0"/>
                <a:tint val="98000"/>
                <a:lumMod val="102000"/>
              </a:schemeClr>
              <a:schemeClr val="accent5">
                <a:hueOff val="0"/>
                <a:satOff val="0"/>
                <a:lumOff val="0"/>
                <a:alphaOff val="0"/>
                <a:shade val="98000"/>
                <a:lumMod val="98000"/>
              </a:schemeClr>
            </a:duotone>
          </a:blip>
          <a:tile tx="0" ty="0" sx="100000" sy="100000" flip="none" algn="tl"/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u="sng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1.Шығармашылық </a:t>
          </a:r>
          <a:r>
            <a:rPr lang="ru-RU" sz="1400" b="1" u="sng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және</a:t>
          </a:r>
          <a:r>
            <a:rPr lang="ru-RU" sz="1400" b="1" u="sng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1" u="sng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сыни</a:t>
          </a:r>
          <a:r>
            <a:rPr lang="ru-RU" sz="1400" b="1" u="sng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1" u="sng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ойлау</a:t>
          </a:r>
          <a:r>
            <a:rPr lang="ru-RU" sz="1400" b="1" u="sng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1" u="sng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қабілеті</a:t>
          </a:r>
          <a:r>
            <a:rPr lang="ru-RU" sz="1400" b="1" u="sng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.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Түлектер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келешек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қиындықтарға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инновациялық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жауаптарды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ойластыру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үшін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сыни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шығармашылық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және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дәлелді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ойлауды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қолдана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алатын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тиімді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мәселелерді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>
              <a:latin typeface="Times New Roman" pitchFamily="18" charset="0"/>
              <a:cs typeface="Times New Roman" pitchFamily="18" charset="0"/>
            </a:rPr>
            <a:t>шешеді</a:t>
          </a: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.</a:t>
          </a:r>
        </a:p>
      </dsp:txBody>
      <dsp:txXfrm>
        <a:off x="5173649" y="76604"/>
        <a:ext cx="3110897" cy="1500171"/>
      </dsp:txXfrm>
    </dsp:sp>
    <dsp:sp modelId="{7FC75871-8A5D-4DD5-AB27-A727CC891CE8}">
      <dsp:nvSpPr>
        <dsp:cNvPr id="0" name=""/>
        <dsp:cNvSpPr/>
      </dsp:nvSpPr>
      <dsp:spPr>
        <a:xfrm>
          <a:off x="8682180" y="1030684"/>
          <a:ext cx="3061353" cy="1747221"/>
        </a:xfrm>
        <a:prstGeom prst="roundRect">
          <a:avLst/>
        </a:prstGeom>
        <a:blipFill rotWithShape="1">
          <a:blip xmlns:r="http://schemas.openxmlformats.org/officeDocument/2006/relationships" r:embed="rId1">
            <a:duotone>
              <a:schemeClr val="accent5">
                <a:hueOff val="4159237"/>
                <a:satOff val="-114"/>
                <a:lumOff val="-628"/>
                <a:alphaOff val="0"/>
                <a:tint val="98000"/>
                <a:lumMod val="102000"/>
              </a:schemeClr>
              <a:schemeClr val="accent5">
                <a:hueOff val="4159237"/>
                <a:satOff val="-114"/>
                <a:lumOff val="-628"/>
                <a:alphaOff val="0"/>
                <a:shade val="98000"/>
                <a:lumMod val="98000"/>
              </a:schemeClr>
            </a:duotone>
          </a:blip>
          <a:tile tx="0" ty="0" sx="100000" sy="100000" flip="none" algn="tl"/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400" b="1" u="sng" kern="12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2,Комуникативті  дағдылар.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400" kern="1200">
              <a:latin typeface="Times New Roman" pitchFamily="18" charset="0"/>
              <a:cs typeface="Times New Roman" pitchFamily="18" charset="0"/>
            </a:rPr>
            <a:t>Қоғамда және кәсіби ортада коммуникативтік дағдыларды қолданады;тілдік ортада еркін тілдік қарым-қатынас жасайды және жазбаша және ауызша аударманың түрлерін түсінеді және жүзеге асырады;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8767472" y="1115976"/>
        <a:ext cx="2890769" cy="1576637"/>
      </dsp:txXfrm>
    </dsp:sp>
    <dsp:sp modelId="{60619F50-1F40-4390-A0FC-C0FD22ADA87C}">
      <dsp:nvSpPr>
        <dsp:cNvPr id="0" name=""/>
        <dsp:cNvSpPr/>
      </dsp:nvSpPr>
      <dsp:spPr>
        <a:xfrm>
          <a:off x="7771917" y="3115456"/>
          <a:ext cx="4034967" cy="2748171"/>
        </a:xfrm>
        <a:prstGeom prst="roundRect">
          <a:avLst/>
        </a:prstGeom>
        <a:blipFill rotWithShape="1">
          <a:blip xmlns:r="http://schemas.openxmlformats.org/officeDocument/2006/relationships" r:embed="rId1">
            <a:duotone>
              <a:schemeClr val="accent5">
                <a:hueOff val="8318473"/>
                <a:satOff val="-227"/>
                <a:lumOff val="-1255"/>
                <a:alphaOff val="0"/>
                <a:tint val="98000"/>
                <a:lumMod val="102000"/>
              </a:schemeClr>
              <a:schemeClr val="accent5">
                <a:hueOff val="8318473"/>
                <a:satOff val="-227"/>
                <a:lumOff val="-1255"/>
                <a:alphaOff val="0"/>
                <a:shade val="98000"/>
                <a:lumMod val="98000"/>
              </a:schemeClr>
            </a:duotone>
          </a:blip>
          <a:tile tx="0" ty="0" sx="100000" sy="100000" flip="none" algn="tl"/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400" b="1" u="sng" kern="1200">
              <a:effectLst/>
              <a:latin typeface="Times New Roman" pitchFamily="18" charset="0"/>
              <a:cs typeface="Times New Roman" pitchFamily="18" charset="0"/>
            </a:rPr>
            <a:t>3.Кәсіпқойлық және көшбасшылық қабілеті.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400" kern="1200">
              <a:latin typeface="Times New Roman" pitchFamily="18" charset="0"/>
              <a:cs typeface="Times New Roman" pitchFamily="18" charset="0"/>
            </a:rPr>
            <a:t>Кәсіптік қызметінде азаматтық, төзімділік секілді ұстанымдар негізінде оң бағыттағы коммуникативті дағдыларды, лидер мен қызметкер арасындағы қатынасты, субординацияны сақтау мәдениетін қалыптастырады. Қоғамдық нормаларға негізделетін әлеуметтік-этикалық құндылықтарды біледі,өзінің нені нақты қалайтынын жақсы біледі  және оны іске асыру үшін керекті қадамдарды алдын ала жоспарлай алады. </a:t>
          </a: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906072" y="3249611"/>
        <a:ext cx="3766657" cy="2479861"/>
      </dsp:txXfrm>
    </dsp:sp>
    <dsp:sp modelId="{604D3D20-7AE5-4CC7-97C6-C0B828EFD5FF}">
      <dsp:nvSpPr>
        <dsp:cNvPr id="0" name=""/>
        <dsp:cNvSpPr/>
      </dsp:nvSpPr>
      <dsp:spPr>
        <a:xfrm>
          <a:off x="3866914" y="3784282"/>
          <a:ext cx="3546666" cy="2445040"/>
        </a:xfrm>
        <a:prstGeom prst="roundRect">
          <a:avLst/>
        </a:prstGeom>
        <a:blipFill rotWithShape="1">
          <a:blip xmlns:r="http://schemas.openxmlformats.org/officeDocument/2006/relationships" r:embed="rId1">
            <a:duotone>
              <a:schemeClr val="accent5">
                <a:hueOff val="12477710"/>
                <a:satOff val="-341"/>
                <a:lumOff val="-1883"/>
                <a:alphaOff val="0"/>
                <a:tint val="98000"/>
                <a:lumMod val="102000"/>
              </a:schemeClr>
              <a:schemeClr val="accent5">
                <a:hueOff val="12477710"/>
                <a:satOff val="-341"/>
                <a:lumOff val="-1883"/>
                <a:alphaOff val="0"/>
                <a:shade val="98000"/>
                <a:lumMod val="98000"/>
              </a:schemeClr>
            </a:duotone>
          </a:blip>
          <a:tile tx="0" ty="0" sx="100000" sy="100000" flip="none" algn="tl"/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400" b="1" u="sng" kern="12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4.Этика және адалдық</a:t>
          </a:r>
          <a:r>
            <a:rPr lang="kk-KZ" sz="1400" b="1" kern="1200">
              <a:latin typeface="Times New Roman" pitchFamily="18" charset="0"/>
              <a:cs typeface="Times New Roman" pitchFamily="18" charset="0"/>
            </a:rPr>
            <a:t>.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400" kern="1200">
              <a:latin typeface="Times New Roman" pitchFamily="18" charset="0"/>
              <a:cs typeface="Times New Roman" pitchFamily="18" charset="0"/>
            </a:rPr>
            <a:t>Рухани құндылықтардың маңыздылығын ұғыну мен қарым-қатынастың этикалық нормаларын қолданады,адамгершілік міндеттемелердің, академиялық адалдық принциптері мен мәдениетінің,  құқықтық сауаттылықтың маңызын түсінеді, қызметінде қолданады, адалдықпен әрекет етеді және өз әрекеттеріне жауапкершілік алады</a:t>
          </a:r>
          <a:r>
            <a:rPr lang="kk-KZ" sz="1200" kern="1200">
              <a:latin typeface="Times New Roman" pitchFamily="18" charset="0"/>
              <a:cs typeface="Times New Roman" pitchFamily="18" charset="0"/>
            </a:rPr>
            <a:t>.</a:t>
          </a:r>
          <a:endParaRPr lang="ru-RU" sz="1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986271" y="3903639"/>
        <a:ext cx="3307952" cy="2206326"/>
      </dsp:txXfrm>
    </dsp:sp>
    <dsp:sp modelId="{6743F8B8-4134-41DB-8413-985FAFBEB1BB}">
      <dsp:nvSpPr>
        <dsp:cNvPr id="0" name=""/>
        <dsp:cNvSpPr/>
      </dsp:nvSpPr>
      <dsp:spPr>
        <a:xfrm>
          <a:off x="784122" y="3394047"/>
          <a:ext cx="2647752" cy="2500311"/>
        </a:xfrm>
        <a:prstGeom prst="roundRect">
          <a:avLst/>
        </a:prstGeom>
        <a:blipFill rotWithShape="1">
          <a:blip xmlns:r="http://schemas.openxmlformats.org/officeDocument/2006/relationships" r:embed="rId1">
            <a:duotone>
              <a:schemeClr val="accent5">
                <a:hueOff val="16636946"/>
                <a:satOff val="-454"/>
                <a:lumOff val="-2510"/>
                <a:alphaOff val="0"/>
                <a:tint val="98000"/>
                <a:lumMod val="102000"/>
              </a:schemeClr>
              <a:schemeClr val="accent5">
                <a:hueOff val="16636946"/>
                <a:satOff val="-454"/>
                <a:lumOff val="-2510"/>
                <a:alphaOff val="0"/>
                <a:shade val="98000"/>
                <a:lumMod val="98000"/>
              </a:schemeClr>
            </a:duotone>
          </a:blip>
          <a:tile tx="0" ty="0" sx="100000" sy="100000" flip="none" algn="tl"/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400" b="1" u="sng" kern="12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5.Цифрлық мүмкіндіктер</a:t>
          </a:r>
          <a:r>
            <a:rPr lang="kk-KZ" sz="1400" b="1" kern="1200">
              <a:latin typeface="Times New Roman" pitchFamily="18" charset="0"/>
              <a:cs typeface="Times New Roman" pitchFamily="18" charset="0"/>
            </a:rPr>
            <a:t>.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400" kern="1200">
              <a:latin typeface="Times New Roman" pitchFamily="18" charset="0"/>
              <a:cs typeface="Times New Roman" pitchFamily="18" charset="0"/>
            </a:rPr>
            <a:t>Цифрлық қоғамда өмір сүруге, оқуға және жұмыс істеуге жақсы бейімделген. Жеке және топта ақпаратты басқаруды, цифрлық технологияларды тарату процесін немесе жолдарын еркін түрде пайдаланады.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906177" y="3516102"/>
        <a:ext cx="2403642" cy="2256201"/>
      </dsp:txXfrm>
    </dsp:sp>
    <dsp:sp modelId="{51AA3C56-C9B3-43F0-B5C7-C5AB90FE5700}">
      <dsp:nvSpPr>
        <dsp:cNvPr id="0" name=""/>
        <dsp:cNvSpPr/>
      </dsp:nvSpPr>
      <dsp:spPr>
        <a:xfrm>
          <a:off x="1545720" y="615987"/>
          <a:ext cx="2954237" cy="2499467"/>
        </a:xfrm>
        <a:prstGeom prst="roundRect">
          <a:avLst/>
        </a:prstGeom>
        <a:blipFill rotWithShape="1">
          <a:blip xmlns:r="http://schemas.openxmlformats.org/officeDocument/2006/relationships" r:embed="rId1">
            <a:duotone>
              <a:schemeClr val="accent5">
                <a:hueOff val="20796183"/>
                <a:satOff val="-568"/>
                <a:lumOff val="-3138"/>
                <a:alphaOff val="0"/>
                <a:tint val="98000"/>
                <a:lumMod val="102000"/>
              </a:schemeClr>
              <a:schemeClr val="accent5">
                <a:hueOff val="20796183"/>
                <a:satOff val="-568"/>
                <a:lumOff val="-3138"/>
                <a:alphaOff val="0"/>
                <a:shade val="98000"/>
                <a:lumMod val="98000"/>
              </a:schemeClr>
            </a:duotone>
          </a:blip>
          <a:tile tx="0" ty="0" sx="100000" sy="100000" flip="none" algn="tl"/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400" b="1" u="sng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6.Өзін-өзі тану және </a:t>
          </a:r>
          <a:r>
            <a:rPr lang="kk-KZ" sz="1400" b="1" u="sng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эмоционалды</a:t>
          </a:r>
          <a:r>
            <a:rPr lang="kk-KZ" sz="1400" b="1" u="sng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интеллект</a:t>
          </a:r>
          <a:r>
            <a:rPr lang="kk-KZ" sz="1400" b="1" kern="1200" dirty="0">
              <a:latin typeface="Times New Roman" pitchFamily="18" charset="0"/>
              <a:cs typeface="Times New Roman" pitchFamily="18" charset="0"/>
            </a:rPr>
            <a:t>.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400" kern="1200" dirty="0">
              <a:latin typeface="Times New Roman" pitchFamily="18" charset="0"/>
              <a:cs typeface="Times New Roman" pitchFamily="18" charset="0"/>
            </a:rPr>
            <a:t>Өзін-өзі дамытуға, біліктілігін арттыруға және дағдыға деген ұмтылыс; Өзінің күшті және әлсіз жақтарын сыни бағалауға, бұрынғы дамудың жолдарын және құралдарын таңдауға және оларды жоюға икемді; Өз мамандығының әлеуметтік маңыздылығын білу, кәсіптік қызметке жоғары ынталандыру; 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667734" y="738001"/>
        <a:ext cx="2710209" cy="225543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CEA012-B92F-4FE9-A5AC-4ED851639DF8}">
      <dsp:nvSpPr>
        <dsp:cNvPr id="0" name=""/>
        <dsp:cNvSpPr/>
      </dsp:nvSpPr>
      <dsp:spPr>
        <a:xfrm>
          <a:off x="341439" y="2129870"/>
          <a:ext cx="1766684" cy="1766684"/>
        </a:xfrm>
        <a:prstGeom prst="donut">
          <a:avLst>
            <a:gd name="adj" fmla="val 2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8EC281-6862-4D47-AADA-C0002B343C53}">
      <dsp:nvSpPr>
        <dsp:cNvPr id="0" name=""/>
        <dsp:cNvSpPr/>
      </dsp:nvSpPr>
      <dsp:spPr>
        <a:xfrm rot="17700000">
          <a:off x="963939" y="689661"/>
          <a:ext cx="2196185" cy="10583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3980" tIns="0" rIns="0" bIns="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3700" kern="1200" dirty="0"/>
            <a:t>2019 жыл</a:t>
          </a:r>
          <a:endParaRPr lang="ru-RU" sz="3700" kern="1200" dirty="0"/>
        </a:p>
      </dsp:txBody>
      <dsp:txXfrm>
        <a:off x="963939" y="689661"/>
        <a:ext cx="2196185" cy="1058391"/>
      </dsp:txXfrm>
    </dsp:sp>
    <dsp:sp modelId="{D3E53A8E-6118-415B-A9C6-24027F6E1419}">
      <dsp:nvSpPr>
        <dsp:cNvPr id="0" name=""/>
        <dsp:cNvSpPr/>
      </dsp:nvSpPr>
      <dsp:spPr>
        <a:xfrm>
          <a:off x="2241197" y="2554702"/>
          <a:ext cx="917021" cy="917021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A8FC62-245D-4E62-B850-FF67DBA66FB0}">
      <dsp:nvSpPr>
        <dsp:cNvPr id="0" name=""/>
        <dsp:cNvSpPr/>
      </dsp:nvSpPr>
      <dsp:spPr>
        <a:xfrm rot="17700000">
          <a:off x="1155111" y="3831051"/>
          <a:ext cx="1899803" cy="9160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91440" bIns="0" numCol="1" spcCol="1270" anchor="ctr" anchorCtr="0">
          <a:noAutofit/>
        </a:bodyPr>
        <a:lstStyle/>
        <a:p>
          <a:pPr marL="0" lvl="0" indent="0" algn="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3600" kern="1200" dirty="0"/>
            <a:t>9</a:t>
          </a:r>
          <a:r>
            <a:rPr lang="en-US" sz="3600" kern="1200" dirty="0"/>
            <a:t>/</a:t>
          </a:r>
          <a:r>
            <a:rPr lang="kk-KZ" sz="3600" kern="1200" dirty="0"/>
            <a:t>12</a:t>
          </a:r>
          <a:endParaRPr lang="ru-RU" sz="3600" kern="1200" dirty="0"/>
        </a:p>
      </dsp:txBody>
      <dsp:txXfrm>
        <a:off x="1155111" y="3831051"/>
        <a:ext cx="1899803" cy="916014"/>
      </dsp:txXfrm>
    </dsp:sp>
    <dsp:sp modelId="{7CD1F8F6-2BA8-450D-9042-46B86A701806}">
      <dsp:nvSpPr>
        <dsp:cNvPr id="0" name=""/>
        <dsp:cNvSpPr/>
      </dsp:nvSpPr>
      <dsp:spPr>
        <a:xfrm rot="17700000">
          <a:off x="2344501" y="1279360"/>
          <a:ext cx="1899803" cy="9160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3D1E88-AF19-4F03-9257-60F4E3CA5CF9}">
      <dsp:nvSpPr>
        <dsp:cNvPr id="0" name=""/>
        <dsp:cNvSpPr/>
      </dsp:nvSpPr>
      <dsp:spPr>
        <a:xfrm>
          <a:off x="3291291" y="2129870"/>
          <a:ext cx="1766684" cy="1766684"/>
        </a:xfrm>
        <a:prstGeom prst="donut">
          <a:avLst>
            <a:gd name="adj" fmla="val 2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59CA63-FFA0-44B8-847E-D0BDE508EA50}">
      <dsp:nvSpPr>
        <dsp:cNvPr id="0" name=""/>
        <dsp:cNvSpPr/>
      </dsp:nvSpPr>
      <dsp:spPr>
        <a:xfrm rot="17700000">
          <a:off x="3913791" y="689661"/>
          <a:ext cx="2196185" cy="10583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3980" tIns="0" rIns="0" bIns="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3700" kern="1200" dirty="0"/>
            <a:t>2020 жыл</a:t>
          </a:r>
          <a:endParaRPr lang="ru-RU" sz="3700" kern="1200" dirty="0"/>
        </a:p>
      </dsp:txBody>
      <dsp:txXfrm>
        <a:off x="3913791" y="689661"/>
        <a:ext cx="2196185" cy="1058391"/>
      </dsp:txXfrm>
    </dsp:sp>
    <dsp:sp modelId="{FBCC63B1-818C-4ABE-802E-FFF15A8CBD89}">
      <dsp:nvSpPr>
        <dsp:cNvPr id="0" name=""/>
        <dsp:cNvSpPr/>
      </dsp:nvSpPr>
      <dsp:spPr>
        <a:xfrm>
          <a:off x="5191049" y="2554702"/>
          <a:ext cx="917021" cy="917021"/>
        </a:xfrm>
        <a:prstGeom prst="ellipse">
          <a:avLst/>
        </a:prstGeom>
        <a:solidFill>
          <a:schemeClr val="accent2">
            <a:hueOff val="-1939188"/>
            <a:satOff val="-4386"/>
            <a:lumOff val="-2843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BCC849-F1F2-4D55-8968-441E3D4703EF}">
      <dsp:nvSpPr>
        <dsp:cNvPr id="0" name=""/>
        <dsp:cNvSpPr/>
      </dsp:nvSpPr>
      <dsp:spPr>
        <a:xfrm rot="17700000">
          <a:off x="4104963" y="3831051"/>
          <a:ext cx="1899803" cy="9160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91440" bIns="0" numCol="1" spcCol="1270" anchor="ctr" anchorCtr="0">
          <a:noAutofit/>
        </a:bodyPr>
        <a:lstStyle/>
        <a:p>
          <a:pPr marL="0" lvl="0" indent="0" algn="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3600" kern="1200" dirty="0"/>
            <a:t>4</a:t>
          </a:r>
          <a:r>
            <a:rPr lang="en-US" sz="3600" kern="1200" dirty="0"/>
            <a:t>/</a:t>
          </a:r>
          <a:r>
            <a:rPr lang="kk-KZ" sz="3600" kern="1200" dirty="0"/>
            <a:t>11</a:t>
          </a:r>
          <a:endParaRPr lang="ru-RU" sz="3600" kern="1200" dirty="0"/>
        </a:p>
      </dsp:txBody>
      <dsp:txXfrm>
        <a:off x="4104963" y="3831051"/>
        <a:ext cx="1899803" cy="916014"/>
      </dsp:txXfrm>
    </dsp:sp>
    <dsp:sp modelId="{EFF8CBEB-2B68-4B7F-875F-C45B1D7CCEBD}">
      <dsp:nvSpPr>
        <dsp:cNvPr id="0" name=""/>
        <dsp:cNvSpPr/>
      </dsp:nvSpPr>
      <dsp:spPr>
        <a:xfrm rot="17700000">
          <a:off x="5294353" y="1279360"/>
          <a:ext cx="1899803" cy="9160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B789AC-3CBC-4CB9-8025-BE989C833679}">
      <dsp:nvSpPr>
        <dsp:cNvPr id="0" name=""/>
        <dsp:cNvSpPr/>
      </dsp:nvSpPr>
      <dsp:spPr>
        <a:xfrm>
          <a:off x="6241143" y="2129870"/>
          <a:ext cx="1766684" cy="1766684"/>
        </a:xfrm>
        <a:prstGeom prst="donut">
          <a:avLst>
            <a:gd name="adj" fmla="val 2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C16CCC-FFD2-44F6-A253-3E10737C1521}">
      <dsp:nvSpPr>
        <dsp:cNvPr id="0" name=""/>
        <dsp:cNvSpPr/>
      </dsp:nvSpPr>
      <dsp:spPr>
        <a:xfrm rot="17700000">
          <a:off x="6863643" y="689661"/>
          <a:ext cx="2196185" cy="10583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3980" tIns="0" rIns="0" bIns="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3700" kern="1200" dirty="0"/>
            <a:t>2021 жыл</a:t>
          </a:r>
          <a:endParaRPr lang="ru-RU" sz="3700" kern="1200" dirty="0"/>
        </a:p>
      </dsp:txBody>
      <dsp:txXfrm>
        <a:off x="6863643" y="689661"/>
        <a:ext cx="2196185" cy="1058391"/>
      </dsp:txXfrm>
    </dsp:sp>
    <dsp:sp modelId="{5170D3D0-B152-413C-B893-1B34D161A63E}">
      <dsp:nvSpPr>
        <dsp:cNvPr id="0" name=""/>
        <dsp:cNvSpPr/>
      </dsp:nvSpPr>
      <dsp:spPr>
        <a:xfrm>
          <a:off x="8140901" y="2554702"/>
          <a:ext cx="917021" cy="917021"/>
        </a:xfrm>
        <a:prstGeom prst="ellipse">
          <a:avLst/>
        </a:prstGeom>
        <a:solidFill>
          <a:schemeClr val="accent2">
            <a:hueOff val="-3878375"/>
            <a:satOff val="-8771"/>
            <a:lumOff val="-5686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2B8110-4634-4278-ADF8-A94C021EB05C}">
      <dsp:nvSpPr>
        <dsp:cNvPr id="0" name=""/>
        <dsp:cNvSpPr/>
      </dsp:nvSpPr>
      <dsp:spPr>
        <a:xfrm rot="17700000">
          <a:off x="7054815" y="3831051"/>
          <a:ext cx="1899803" cy="9160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91440" bIns="0" numCol="1" spcCol="1270" anchor="ctr" anchorCtr="0">
          <a:noAutofit/>
        </a:bodyPr>
        <a:lstStyle/>
        <a:p>
          <a:pPr marL="0" lvl="0" indent="0" algn="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3600" kern="1200" dirty="0"/>
            <a:t>7</a:t>
          </a:r>
          <a:r>
            <a:rPr lang="en-US" sz="3600" kern="1200" dirty="0"/>
            <a:t>/</a:t>
          </a:r>
          <a:r>
            <a:rPr lang="kk-KZ" sz="3600" kern="1200" dirty="0"/>
            <a:t>10</a:t>
          </a:r>
          <a:endParaRPr lang="ru-RU" sz="3600" kern="1200" dirty="0"/>
        </a:p>
      </dsp:txBody>
      <dsp:txXfrm>
        <a:off x="7054815" y="3831051"/>
        <a:ext cx="1899803" cy="916014"/>
      </dsp:txXfrm>
    </dsp:sp>
    <dsp:sp modelId="{36AA418D-0612-466E-B79E-DB426176C306}">
      <dsp:nvSpPr>
        <dsp:cNvPr id="0" name=""/>
        <dsp:cNvSpPr/>
      </dsp:nvSpPr>
      <dsp:spPr>
        <a:xfrm rot="17700000">
          <a:off x="8244205" y="1279360"/>
          <a:ext cx="1899803" cy="9160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A491FF-8085-4B7F-B106-69EF5DB49A95}">
      <dsp:nvSpPr>
        <dsp:cNvPr id="0" name=""/>
        <dsp:cNvSpPr/>
      </dsp:nvSpPr>
      <dsp:spPr>
        <a:xfrm rot="5494917">
          <a:off x="560526" y="1643527"/>
          <a:ext cx="2562933" cy="31524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p3d z="-227350"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BF0B13-C547-41D6-B57F-1032EFD0A056}">
      <dsp:nvSpPr>
        <dsp:cNvPr id="0" name=""/>
        <dsp:cNvSpPr/>
      </dsp:nvSpPr>
      <dsp:spPr>
        <a:xfrm>
          <a:off x="1170832" y="275"/>
          <a:ext cx="3502675" cy="2101605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t" anchorCtr="0">
          <a:noAutofit/>
          <a:sp3d extrusionH="28000" prstMaterial="matte"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600" kern="1200" dirty="0"/>
            <a:t>2019-2020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ru-R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000" b="1" kern="1200" dirty="0">
              <a:latin typeface="Arial" panose="020B0604020202020204" pitchFamily="34" charset="0"/>
              <a:cs typeface="Arial" panose="020B0604020202020204" pitchFamily="34" charset="0"/>
            </a:rPr>
            <a:t>81,8 %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ru-RU" sz="2000" kern="1200" dirty="0"/>
        </a:p>
      </dsp:txBody>
      <dsp:txXfrm>
        <a:off x="1232386" y="61829"/>
        <a:ext cx="3379567" cy="1978497"/>
      </dsp:txXfrm>
    </dsp:sp>
    <dsp:sp modelId="{D4BC3602-0200-4083-8E48-AF696BD1BA3B}">
      <dsp:nvSpPr>
        <dsp:cNvPr id="0" name=""/>
        <dsp:cNvSpPr/>
      </dsp:nvSpPr>
      <dsp:spPr>
        <a:xfrm rot="34237">
          <a:off x="1806499" y="2960032"/>
          <a:ext cx="4723544" cy="315240"/>
        </a:xfrm>
        <a:prstGeom prst="rect">
          <a:avLst/>
        </a:prstGeom>
        <a:solidFill>
          <a:schemeClr val="accent5">
            <a:hueOff val="20796183"/>
            <a:satOff val="-568"/>
            <a:lumOff val="-3138"/>
            <a:alphaOff val="0"/>
          </a:schemeClr>
        </a:solidFill>
        <a:ln>
          <a:noFill/>
        </a:ln>
        <a:effectLst/>
        <a:sp3d z="-227350"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8A2E31-1D21-45FE-B0FE-214D9DD26CA8}">
      <dsp:nvSpPr>
        <dsp:cNvPr id="0" name=""/>
        <dsp:cNvSpPr/>
      </dsp:nvSpPr>
      <dsp:spPr>
        <a:xfrm>
          <a:off x="1100078" y="2574238"/>
          <a:ext cx="3502675" cy="2101605"/>
        </a:xfrm>
        <a:prstGeom prst="roundRect">
          <a:avLst>
            <a:gd name="adj" fmla="val 10000"/>
          </a:avLst>
        </a:prstGeom>
        <a:solidFill>
          <a:schemeClr val="accent5">
            <a:hueOff val="10398092"/>
            <a:satOff val="-284"/>
            <a:lumOff val="-1569"/>
            <a:alphaOff val="0"/>
          </a:schemeClr>
        </a:solidFill>
        <a:ln>
          <a:noFill/>
        </a:ln>
        <a:effectLst/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t" anchorCtr="0">
          <a:noAutofit/>
          <a:sp3d extrusionH="28000" prstMaterial="matte"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600" kern="1200" dirty="0"/>
            <a:t>2020-2021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ru-R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kk-KZ" sz="2000" b="1" kern="1200" dirty="0">
              <a:effectLst/>
              <a:latin typeface="Times New Roman" pitchFamily="18" charset="0"/>
              <a:ea typeface="Calibri"/>
              <a:cs typeface="Times New Roman" pitchFamily="18" charset="0"/>
            </a:rPr>
            <a:t>95</a:t>
          </a:r>
          <a:r>
            <a:rPr lang="en-US" sz="2000" b="1" kern="1200" dirty="0">
              <a:effectLst/>
              <a:latin typeface="Times New Roman" pitchFamily="18" charset="0"/>
              <a:ea typeface="Calibri"/>
              <a:cs typeface="Times New Roman" pitchFamily="18" charset="0"/>
            </a:rPr>
            <a:t>,</a:t>
          </a:r>
          <a:r>
            <a:rPr lang="kk-KZ" sz="2000" b="1" kern="1200" dirty="0">
              <a:effectLst/>
              <a:latin typeface="Times New Roman" pitchFamily="18" charset="0"/>
              <a:ea typeface="Calibri"/>
              <a:cs typeface="Times New Roman" pitchFamily="18" charset="0"/>
            </a:rPr>
            <a:t>7%</a:t>
          </a:r>
          <a:endParaRPr lang="ru-RU" sz="2000" kern="1200" dirty="0"/>
        </a:p>
      </dsp:txBody>
      <dsp:txXfrm>
        <a:off x="1161632" y="2635792"/>
        <a:ext cx="3379567" cy="1978497"/>
      </dsp:txXfrm>
    </dsp:sp>
    <dsp:sp modelId="{035DA929-3604-4821-8011-75186F20D672}">
      <dsp:nvSpPr>
        <dsp:cNvPr id="0" name=""/>
        <dsp:cNvSpPr/>
      </dsp:nvSpPr>
      <dsp:spPr>
        <a:xfrm>
          <a:off x="5829391" y="2627282"/>
          <a:ext cx="3502675" cy="2101605"/>
        </a:xfrm>
        <a:prstGeom prst="roundRect">
          <a:avLst>
            <a:gd name="adj" fmla="val 10000"/>
          </a:avLst>
        </a:prstGeom>
        <a:solidFill>
          <a:schemeClr val="accent5">
            <a:hueOff val="20796183"/>
            <a:satOff val="-568"/>
            <a:lumOff val="-3138"/>
            <a:alphaOff val="0"/>
          </a:schemeClr>
        </a:solidFill>
        <a:ln>
          <a:noFill/>
        </a:ln>
        <a:effectLst/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t" anchorCtr="0">
          <a:noAutofit/>
          <a:sp3d extrusionH="28000" prstMaterial="matte"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600" kern="1200" dirty="0"/>
            <a:t>2021-2022</a:t>
          </a:r>
        </a:p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kk-KZ" sz="2600" b="1" kern="1200" dirty="0">
            <a:effectLst/>
            <a:latin typeface="Times New Roman" pitchFamily="18" charset="0"/>
            <a:ea typeface="Calibri"/>
            <a:cs typeface="Times New Roman" pitchFamily="18" charset="0"/>
          </a:endParaRPr>
        </a:p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6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000" b="1" kern="1200">
              <a:latin typeface="Arial" panose="020B0604020202020204" pitchFamily="34" charset="0"/>
              <a:cs typeface="Arial" panose="020B0604020202020204" pitchFamily="34" charset="0"/>
            </a:rPr>
            <a:t>84,2%</a:t>
          </a:r>
          <a:endParaRPr lang="ru-RU" sz="20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890945" y="2688836"/>
        <a:ext cx="3379567" cy="197849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9780D6-67D6-4BB3-A184-756F2615661B}">
      <dsp:nvSpPr>
        <dsp:cNvPr id="0" name=""/>
        <dsp:cNvSpPr/>
      </dsp:nvSpPr>
      <dsp:spPr>
        <a:xfrm rot="16200000">
          <a:off x="1219200" y="-1219200"/>
          <a:ext cx="3048000" cy="54864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Түркістан облысы қоғамдық даму басқармасы "Жастар ресурстық орталығы" КММ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5400000">
        <a:off x="-1" y="1"/>
        <a:ext cx="5486400" cy="2286000"/>
      </dsp:txXfrm>
    </dsp:sp>
    <dsp:sp modelId="{E5D3806D-1FF8-4059-AA23-090BBA4CE96D}">
      <dsp:nvSpPr>
        <dsp:cNvPr id="0" name=""/>
        <dsp:cNvSpPr/>
      </dsp:nvSpPr>
      <dsp:spPr>
        <a:xfrm>
          <a:off x="5486400" y="0"/>
          <a:ext cx="5486400" cy="30480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400" b="1" kern="1200" dirty="0">
              <a:latin typeface="Times New Roman" pitchFamily="18" charset="0"/>
              <a:cs typeface="Times New Roman" pitchFamily="18" charset="0"/>
            </a:rPr>
            <a:t>«</a:t>
          </a:r>
          <a:r>
            <a:rPr lang="kk-KZ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Түркістан экскурсия бюросы» ЖШС (</a:t>
          </a: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Turkistan Visit Centre</a:t>
          </a:r>
          <a:r>
            <a:rPr lang="kk-KZ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486400" y="0"/>
        <a:ext cx="5486400" cy="2286000"/>
      </dsp:txXfrm>
    </dsp:sp>
    <dsp:sp modelId="{610B730F-E8AA-44E8-9B3C-C30F82890B2A}">
      <dsp:nvSpPr>
        <dsp:cNvPr id="0" name=""/>
        <dsp:cNvSpPr/>
      </dsp:nvSpPr>
      <dsp:spPr>
        <a:xfrm rot="10800000">
          <a:off x="0" y="3048000"/>
          <a:ext cx="5486400" cy="30480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Түркістан қаласы, «</a:t>
          </a: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Turkistan International Airport</a:t>
          </a:r>
          <a:r>
            <a:rPr lang="kk-KZ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» ЖШС</a:t>
          </a:r>
          <a:br>
            <a:rPr lang="ru-RU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</a:b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10800000">
        <a:off x="0" y="3810000"/>
        <a:ext cx="5486400" cy="2286000"/>
      </dsp:txXfrm>
    </dsp:sp>
    <dsp:sp modelId="{B57C0B38-EBF6-415F-A210-55695FB90B03}">
      <dsp:nvSpPr>
        <dsp:cNvPr id="0" name=""/>
        <dsp:cNvSpPr/>
      </dsp:nvSpPr>
      <dsp:spPr>
        <a:xfrm rot="5400000">
          <a:off x="6705600" y="1828800"/>
          <a:ext cx="3048000" cy="54864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400" b="1" kern="1200" dirty="0">
              <a:latin typeface="Times New Roman" pitchFamily="18" charset="0"/>
              <a:cs typeface="Times New Roman" pitchFamily="18" charset="0"/>
            </a:rPr>
            <a:t>Түркістан облысы</a:t>
          </a:r>
          <a:r>
            <a:rPr lang="kk-KZ" sz="2400" b="1" kern="1200" baseline="0" dirty="0">
              <a:latin typeface="Times New Roman" pitchFamily="18" charset="0"/>
              <a:cs typeface="Times New Roman" pitchFamily="18" charset="0"/>
            </a:rPr>
            <a:t> </a:t>
          </a:r>
          <a:r>
            <a:rPr lang="kk-KZ" sz="2400" b="1" kern="1200" dirty="0">
              <a:latin typeface="Times New Roman" pitchFamily="18" charset="0"/>
              <a:cs typeface="Times New Roman" pitchFamily="18" charset="0"/>
            </a:rPr>
            <a:t>«</a:t>
          </a:r>
          <a:r>
            <a:rPr lang="kk-KZ" sz="2400" b="1" kern="1200" baseline="0" dirty="0">
              <a:latin typeface="Times New Roman" pitchFamily="18" charset="0"/>
              <a:cs typeface="Times New Roman" pitchFamily="18" charset="0"/>
            </a:rPr>
            <a:t>Туризм басқармасы»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5486400" y="3810000"/>
        <a:ext cx="5486400" cy="2286000"/>
      </dsp:txXfrm>
    </dsp:sp>
    <dsp:sp modelId="{C1AFA0A7-9D4E-439D-95D4-E72C72AD7D0B}">
      <dsp:nvSpPr>
        <dsp:cNvPr id="0" name=""/>
        <dsp:cNvSpPr/>
      </dsp:nvSpPr>
      <dsp:spPr>
        <a:xfrm>
          <a:off x="2540005" y="2438400"/>
          <a:ext cx="5892788" cy="1219200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800" b="1" i="1" kern="1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Жұмыс берушілермен, мемлекеттік билік органдарымен, бизнес өкілдерімен байланыс</a:t>
          </a:r>
          <a:endParaRPr lang="ru-RU" sz="1800" i="1" kern="1200" dirty="0">
            <a:solidFill>
              <a:srgbClr val="C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99521" y="2497916"/>
        <a:ext cx="5773756" cy="110016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49DC88-2DB8-4760-A4BE-E812C20F3245}">
      <dsp:nvSpPr>
        <dsp:cNvPr id="0" name=""/>
        <dsp:cNvSpPr/>
      </dsp:nvSpPr>
      <dsp:spPr>
        <a:xfrm>
          <a:off x="0" y="0"/>
          <a:ext cx="4906962" cy="4906962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006F7B-7A2F-4FE0-BD15-C9B01C0BC518}">
      <dsp:nvSpPr>
        <dsp:cNvPr id="0" name=""/>
        <dsp:cNvSpPr/>
      </dsp:nvSpPr>
      <dsp:spPr>
        <a:xfrm>
          <a:off x="2453481" y="0"/>
          <a:ext cx="8519318" cy="490696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>
              <a:latin typeface="Times New Roman" pitchFamily="18" charset="0"/>
              <a:cs typeface="Times New Roman" pitchFamily="18" charset="0"/>
            </a:rPr>
            <a:t>1. </a:t>
          </a:r>
          <a:r>
            <a:rPr lang="kk-KZ" sz="3600" kern="1200" dirty="0">
              <a:latin typeface="Times New Roman" pitchFamily="18" charset="0"/>
              <a:cs typeface="Times New Roman" pitchFamily="18" charset="0"/>
            </a:rPr>
            <a:t>Газет мәтіндерін оқу практикумы</a:t>
          </a:r>
          <a:endParaRPr lang="ru-RU" sz="3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453481" y="0"/>
        <a:ext cx="8519318" cy="1472092"/>
      </dsp:txXfrm>
    </dsp:sp>
    <dsp:sp modelId="{EB54A2D2-B7EB-46E5-BA0B-FD94D183E2C9}">
      <dsp:nvSpPr>
        <dsp:cNvPr id="0" name=""/>
        <dsp:cNvSpPr/>
      </dsp:nvSpPr>
      <dsp:spPr>
        <a:xfrm>
          <a:off x="858720" y="1472092"/>
          <a:ext cx="3189522" cy="3189522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CC34D8-5E01-4FFF-A633-0CFE011587DE}">
      <dsp:nvSpPr>
        <dsp:cNvPr id="0" name=""/>
        <dsp:cNvSpPr/>
      </dsp:nvSpPr>
      <dsp:spPr>
        <a:xfrm>
          <a:off x="2453481" y="1472092"/>
          <a:ext cx="8519318" cy="318952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>
              <a:latin typeface="Times New Roman" pitchFamily="18" charset="0"/>
              <a:cs typeface="Times New Roman" pitchFamily="18" charset="0"/>
            </a:rPr>
            <a:t>2. Media and Digital Literacy</a:t>
          </a:r>
          <a:endParaRPr lang="ru-RU" sz="3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453481" y="1472092"/>
        <a:ext cx="8519318" cy="1472087"/>
      </dsp:txXfrm>
    </dsp:sp>
    <dsp:sp modelId="{5B3F9F2C-DEE1-482C-A744-71137E04FE65}">
      <dsp:nvSpPr>
        <dsp:cNvPr id="0" name=""/>
        <dsp:cNvSpPr/>
      </dsp:nvSpPr>
      <dsp:spPr>
        <a:xfrm>
          <a:off x="1717437" y="2944179"/>
          <a:ext cx="1472087" cy="1472087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8E1EB6-8464-4B59-9583-D40A1834FB1D}">
      <dsp:nvSpPr>
        <dsp:cNvPr id="0" name=""/>
        <dsp:cNvSpPr/>
      </dsp:nvSpPr>
      <dsp:spPr>
        <a:xfrm>
          <a:off x="2453481" y="2944179"/>
          <a:ext cx="8519318" cy="147208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>
              <a:latin typeface="Times New Roman" pitchFamily="18" charset="0"/>
              <a:cs typeface="Times New Roman" pitchFamily="18" charset="0"/>
            </a:rPr>
            <a:t>3. Public Speaking and Presentation Skills</a:t>
          </a:r>
          <a:endParaRPr lang="ru-RU" sz="3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453481" y="2944179"/>
        <a:ext cx="8519318" cy="147208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5D249B-DCA7-4BD5-9456-CF0AECBE6549}">
      <dsp:nvSpPr>
        <dsp:cNvPr id="0" name=""/>
        <dsp:cNvSpPr/>
      </dsp:nvSpPr>
      <dsp:spPr>
        <a:xfrm>
          <a:off x="0" y="1237588"/>
          <a:ext cx="9915110" cy="3528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6F4E863-E85D-464D-99EB-602251BFF752}">
      <dsp:nvSpPr>
        <dsp:cNvPr id="0" name=""/>
        <dsp:cNvSpPr/>
      </dsp:nvSpPr>
      <dsp:spPr>
        <a:xfrm>
          <a:off x="495271" y="127613"/>
          <a:ext cx="8791155" cy="131661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2337" tIns="0" rIns="262337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• </a:t>
          </a:r>
          <a:r>
            <a:rPr lang="kk-KZ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Кафедраның интеллектуалдық әлеуетін арттыру мақсатында, ОПҚ-ның шетелдік ЖОО-да тәжірибе (ғылыми тағылымдама) алмасу деңгейін арттыру;</a:t>
          </a:r>
          <a:endParaRPr lang="ru-RU" sz="20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59543" y="191885"/>
        <a:ext cx="8662611" cy="1188071"/>
      </dsp:txXfrm>
    </dsp:sp>
    <dsp:sp modelId="{1481EACA-CE91-4F13-9F91-37BBD679DECA}">
      <dsp:nvSpPr>
        <dsp:cNvPr id="0" name=""/>
        <dsp:cNvSpPr/>
      </dsp:nvSpPr>
      <dsp:spPr>
        <a:xfrm>
          <a:off x="0" y="2856098"/>
          <a:ext cx="9915110" cy="3528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362B66-EF32-47C1-9181-39AC2F069DB4}">
      <dsp:nvSpPr>
        <dsp:cNvPr id="0" name=""/>
        <dsp:cNvSpPr/>
      </dsp:nvSpPr>
      <dsp:spPr>
        <a:xfrm>
          <a:off x="495271" y="1665988"/>
          <a:ext cx="9036543" cy="139675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2337" tIns="0" rIns="262337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400" kern="1200" dirty="0">
            <a:solidFill>
              <a:schemeClr val="tx1"/>
            </a:solidFill>
          </a:endParaRP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• </a:t>
          </a:r>
          <a:r>
            <a:rPr lang="ru-RU" sz="20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Материалдық-техникалық</a:t>
          </a:r>
          <a:r>
            <a:rPr lang="ru-RU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базаны</a:t>
          </a:r>
          <a:r>
            <a:rPr lang="ru-RU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, </a:t>
          </a:r>
          <a:r>
            <a:rPr lang="ru-RU" sz="20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техникалық</a:t>
          </a:r>
          <a:r>
            <a:rPr lang="ru-RU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 </a:t>
          </a:r>
          <a:r>
            <a:rPr lang="ru-RU" sz="20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құрылғыларды</a:t>
          </a:r>
          <a:r>
            <a:rPr lang="ru-RU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дамыту</a:t>
          </a:r>
          <a:r>
            <a:rPr lang="ru-RU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 </a:t>
          </a:r>
          <a:r>
            <a:rPr lang="ru-RU" sz="20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жетілдіру</a:t>
          </a:r>
          <a:r>
            <a:rPr lang="ru-RU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•Кафедра </a:t>
          </a:r>
          <a:r>
            <a:rPr lang="ru-RU" sz="20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құрамының</a:t>
          </a:r>
          <a:r>
            <a:rPr lang="ru-RU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сапасын</a:t>
          </a:r>
          <a:r>
            <a:rPr lang="ru-RU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көтеру</a:t>
          </a:r>
          <a:r>
            <a:rPr lang="ru-RU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мақсатында</a:t>
          </a:r>
          <a:r>
            <a:rPr lang="ru-RU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ғылыми</a:t>
          </a:r>
          <a:r>
            <a:rPr lang="ru-RU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дәрежесі</a:t>
          </a:r>
          <a:r>
            <a:rPr lang="ru-RU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бар </a:t>
          </a:r>
          <a:r>
            <a:rPr lang="ru-RU" sz="20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мамандарды</a:t>
          </a:r>
          <a:r>
            <a:rPr lang="ru-RU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тарту</a:t>
          </a:r>
          <a:r>
            <a:rPr lang="ru-RU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000" kern="1200" dirty="0"/>
        </a:p>
      </dsp:txBody>
      <dsp:txXfrm>
        <a:off x="563455" y="1734172"/>
        <a:ext cx="8900175" cy="1260382"/>
      </dsp:txXfrm>
    </dsp:sp>
    <dsp:sp modelId="{9BA54FD3-2418-49AF-BC94-A98800FEB6B7}">
      <dsp:nvSpPr>
        <dsp:cNvPr id="0" name=""/>
        <dsp:cNvSpPr/>
      </dsp:nvSpPr>
      <dsp:spPr>
        <a:xfrm>
          <a:off x="0" y="4576874"/>
          <a:ext cx="9915110" cy="3528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045F8CB-4C81-4E90-BE85-50CFB87ED552}">
      <dsp:nvSpPr>
        <dsp:cNvPr id="0" name=""/>
        <dsp:cNvSpPr/>
      </dsp:nvSpPr>
      <dsp:spPr>
        <a:xfrm>
          <a:off x="495271" y="3284498"/>
          <a:ext cx="8448279" cy="149901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2337" tIns="0" rIns="262337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 dirty="0">
              <a:solidFill>
                <a:schemeClr val="tx1"/>
              </a:solidFill>
            </a:rPr>
            <a:t>•</a:t>
          </a:r>
          <a:r>
            <a:rPr lang="ru-RU" sz="20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Мамандыққа</a:t>
          </a:r>
          <a:r>
            <a:rPr lang="ru-RU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арналған</a:t>
          </a:r>
          <a:r>
            <a:rPr lang="ru-RU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ағылшын</a:t>
          </a:r>
          <a:r>
            <a:rPr lang="ru-RU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тіліндегі</a:t>
          </a:r>
          <a:r>
            <a:rPr lang="ru-RU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оқу</a:t>
          </a:r>
          <a:r>
            <a:rPr lang="ru-RU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құралдарды</a:t>
          </a:r>
          <a:r>
            <a:rPr lang="ru-RU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жетілдіру</a:t>
          </a:r>
          <a:r>
            <a:rPr lang="ru-RU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•</a:t>
          </a:r>
          <a:r>
            <a:rPr lang="ru-RU" sz="20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Стратегиялық</a:t>
          </a:r>
          <a:r>
            <a:rPr lang="ru-RU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серіктестермен</a:t>
          </a:r>
          <a:r>
            <a:rPr lang="ru-RU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ынтымақтастықты</a:t>
          </a:r>
          <a:r>
            <a:rPr lang="ru-RU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қалыптастыру</a:t>
          </a:r>
          <a:r>
            <a:rPr lang="ru-RU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</a:p>
      </dsp:txBody>
      <dsp:txXfrm>
        <a:off x="568447" y="3357674"/>
        <a:ext cx="8301927" cy="13526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CircleAccentTimeline">
  <dgm:title val=""/>
  <dgm:desc val=""/>
  <dgm:catLst>
    <dgm:cat type="process" pri="7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  <dgm:cxn modelId="51" srcId="2" destId="21" srcOrd="0" destOrd="0"/>
        <dgm:cxn modelId="52" srcId="2" destId="2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clrData>
  <dgm:layoutNode name="Name0">
    <dgm:varLst>
      <dgm:dir/>
    </dgm:varLst>
    <dgm:choose name="Name1">
      <dgm:if name="Name2" func="var" arg="dir" op="equ" val="norm">
        <dgm:alg type="lin">
          <dgm:param type="fallback" val="2D"/>
          <dgm:param type="nodeVertAlign" val="b"/>
        </dgm:alg>
      </dgm:if>
      <dgm:else name="Name3">
        <dgm:alg type="lin">
          <dgm:param type="fallback" val="2D"/>
          <dgm:param type="nodeVertAlign" val="b"/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h" for="ch" forName="parComposite" refType="h"/>
      <dgm:constr type="w" for="ch" forName="parComposite" refType="h" refFor="ch" refForName="parComposite" fact="0.4986"/>
      <dgm:constr type="h" for="ch" forName="desComposite" refType="h" fact="0.8722"/>
      <dgm:constr type="w" for="ch" forName="desComposite" refType="h" refFor="ch" refForName="desComposite" fact="0.6056"/>
      <dgm:constr type="w" for="ch" forName="parBackupNorm" refType="w" refFor="ch" refForName="parComposite" fact="-0.3369"/>
      <dgm:constr type="w" for="ch" forName="parBackupRTL" refType="w" refFor="ch" refForName="parComposite" fact="-0.3369"/>
      <dgm:constr type="w" for="ch" forName="parBackupRev" refType="w" refFor="ch" refForName="parComposite" fact="0"/>
      <dgm:constr type="w" for="ch" forName="desBackupLeftNorm" refType="w" refFor="ch" refForName="desComposite" fact="-0.3376"/>
      <dgm:constr type="w" for="ch" forName="desBackupLeftRev" refType="w" refFor="ch" refForName="desComposite" fact="-0.3376"/>
      <dgm:constr type="w" for="ch" forName="desBackupRightNorm" refType="w" refFor="ch" refForName="desComposite" fact="-0.3376"/>
      <dgm:constr type="w" for="ch" forName="desBackupRightRev" refType="w" refFor="ch" refForName="desComposite" fact="-0.3376"/>
      <dgm:constr type="w" for="ch" forName="parSpace" refType="w" refFor="ch" refForName="parComposite" fact="0.05"/>
      <dgm:constr type="w" for="ch" forName="desSpace" refType="w" refFor="ch" refForName="parComposite" fact="0.05"/>
      <dgm:constr type="primFontSz" for="des" forName="parTx" op="equ" val="65"/>
      <dgm:constr type="primFontSz" for="des" forName="chTx" refType="primFontSz" refFor="des" refForName="parTx" op="lte" val="65"/>
      <dgm:constr type="primFontSz" for="des" forName="desTx" refType="primFontSz" refFor="des" refForName="chTx" op="lte" val="65"/>
      <dgm:constr type="primFontSz" for="des" forName="desTx" refType="primFontSz" refFor="des" refForName="parTx" op="lte"/>
    </dgm:constrLst>
    <dgm:forEach name="Name4" axis="ch" ptType="node">
      <dgm:layoutNode name="parComposite">
        <dgm:alg type="composite"/>
        <dgm:shape xmlns:r="http://schemas.openxmlformats.org/officeDocument/2006/relationships" r:blip="">
          <dgm:adjLst/>
        </dgm:shape>
        <dgm:choose name="Name5">
          <dgm:if name="Name6" func="var" arg="dir" op="equ" val="norm">
            <dgm:constrLst>
              <dgm:constr type="l" for="ch" forName="parBigCircle"/>
              <dgm:constr type="ctrY" for="ch" forName="parBigCircle" refType="h" fact="0.5639"/>
              <dgm:constr type="w" for="ch" forName="parBigCircle" refType="w" fact="0.6631"/>
              <dgm:constr type="h" for="ch" forName="parBigCircle" refType="w" refFor="ch" refForName="parBigCircle"/>
              <dgm:constr type="r" for="ch" forName="parTx" refType="w"/>
              <dgm:constr type="t" for="ch" forName="parTx"/>
              <dgm:constr type="w" for="ch" forName="parTx" refType="w" fact="0.7084"/>
              <dgm:constr type="h" for="ch" forName="parTx" refType="h" fact="0.4562"/>
              <dgm:constr type="t" for="ch" forName="bSpace" refType="ctrY" refFor="ch" refForName="parBigCircle"/>
              <dgm:constr type="b" for="ch" forName="bSpace" refType="h"/>
              <dgm:constr type="l" for="ch" forName="bSpace"/>
              <dgm:constr type="w" for="ch" forName="bSpace" val="1"/>
            </dgm:constrLst>
          </dgm:if>
          <dgm:else name="Name7">
            <dgm:constrLst>
              <dgm:constr type="r" for="ch" forName="parBigCircle" refType="w"/>
              <dgm:constr type="ctrY" for="ch" forName="parBigCircle" refType="h" fact="0.5639"/>
              <dgm:constr type="w" for="ch" forName="parBigCircle" refType="w" fact="0.6631"/>
              <dgm:constr type="h" for="ch" forName="parBigCircle" refType="w" refFor="ch" refForName="parBigCircle"/>
              <dgm:constr type="l" for="ch" forName="parTx" fact="0"/>
              <dgm:constr type="t" for="ch" forName="parTx"/>
              <dgm:constr type="w" for="ch" forName="parTx" refType="w" fact="0.7084"/>
              <dgm:constr type="h" for="ch" forName="parTx" refType="h" fact="0.4562"/>
              <dgm:constr type="t" for="ch" forName="bSpace" refType="ctrY" refFor="ch" refForName="parBigCircle"/>
              <dgm:constr type="b" for="ch" forName="bSpace" refType="h"/>
              <dgm:constr type="r" for="ch" forName="bSpace"/>
              <dgm:constr type="w" for="ch" forName="bSpace" val="1"/>
            </dgm:constrLst>
          </dgm:else>
        </dgm:choose>
        <dgm:layoutNode name="parBigCircle" styleLbl="node0">
          <dgm:alg type="sp"/>
          <dgm:shape xmlns:r="http://schemas.openxmlformats.org/officeDocument/2006/relationships" type="donut" r:blip="">
            <dgm:adjLst>
              <dgm:adj idx="1" val="0.2"/>
            </dgm:adjLst>
          </dgm:shape>
          <dgm:presOf/>
          <dgm:constrLst>
            <dgm:constr type="h" refType="w" op="equ"/>
          </dgm:constrLst>
        </dgm:layoutNode>
        <dgm:layoutNode name="parTx" styleLbl="revTx">
          <dgm:choose name="Name8">
            <dgm:if name="Name9" func="var" arg="dir" op="equ" val="norm">
              <dgm:alg type="tx">
                <dgm:param type="autoTxRot" val="grav"/>
                <dgm:param type="parTxLTRAlign" val="l"/>
              </dgm:alg>
              <dgm:shape xmlns:r="http://schemas.openxmlformats.org/officeDocument/2006/relationships" rot="295" type="rect" r:blip="">
                <dgm:adjLst/>
              </dgm:shape>
              <dgm:presOf axis="self" ptType="node"/>
              <dgm:constrLst>
                <dgm:constr type="lMarg" refType="primFontSz" fact="0.2"/>
                <dgm:constr type="rMarg"/>
                <dgm:constr type="tMarg"/>
                <dgm:constr type="bMarg"/>
              </dgm:constrLst>
            </dgm:if>
            <dgm:else name="Name10">
              <dgm:alg type="tx">
                <dgm:param type="autoTxRot" val="grav"/>
                <dgm:param type="parTxLTRAlign" val="r"/>
              </dgm:alg>
              <dgm:shape xmlns:r="http://schemas.openxmlformats.org/officeDocument/2006/relationships" rot="65" type="rect" r:blip="">
                <dgm:adjLst/>
              </dgm:shape>
              <dgm:presOf axis="self" ptType="node"/>
              <dgm:constrLst>
                <dgm:constr type="lMarg"/>
                <dgm:constr type="rMarg" refType="primFontSz" fact="0.2"/>
                <dgm:constr type="tMarg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layoutNode name="bSpace">
          <dgm:alg type="sp"/>
          <dgm:shape xmlns:r="http://schemas.openxmlformats.org/officeDocument/2006/relationships" r:blip="">
            <dgm:adjLst/>
          </dgm:shape>
          <dgm:presOf/>
        </dgm:layoutNode>
      </dgm:layoutNode>
      <dgm:choose name="Name11">
        <dgm:if name="Name12" func="var" arg="dir" op="equ" val="norm">
          <dgm:layoutNode name="parBackupNorm">
            <dgm:alg type="sp"/>
            <dgm:shape xmlns:r="http://schemas.openxmlformats.org/officeDocument/2006/relationships" r:blip="">
              <dgm:adjLst/>
            </dgm:shape>
            <dgm:presOf/>
          </dgm:layoutNode>
        </dgm:if>
        <dgm:else name="Name13">
          <dgm:layoutNode name="parBackupRTL">
            <dgm:alg type="sp"/>
            <dgm:shape xmlns:r="http://schemas.openxmlformats.org/officeDocument/2006/relationships" r:blip="">
              <dgm:adjLst/>
            </dgm:shape>
            <dgm:presOf/>
          </dgm:layoutNode>
        </dgm:else>
      </dgm:choose>
      <dgm:forEach name="Name14" axis="followSib" ptType="sibTrans" hideLastTrans="0" cnt="1">
        <dgm:layoutNode name="parSpace">
          <dgm:alg type="sp"/>
          <dgm:shape xmlns:r="http://schemas.openxmlformats.org/officeDocument/2006/relationships" r:blip="">
            <dgm:adjLst/>
          </dgm:shape>
          <dgm:presOf/>
        </dgm:layoutNode>
      </dgm:forEach>
      <dgm:forEach name="Name15" axis="ch" ptType="node">
        <dgm:choose name="Name16">
          <dgm:if name="Name17" func="var" arg="dir" op="equ" val="norm">
            <dgm:layoutNode name="desBackupLeftNorm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if>
          <dgm:else name="Name18">
            <dgm:choose name="Name19">
              <dgm:if name="Name20" axis="self" ptType="node" func="pos" op="equ" val="1">
                <dgm:layoutNode name="desBackupRightRev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21"/>
            </dgm:choose>
          </dgm:else>
        </dgm:choose>
        <dgm:layoutNode name="desComposite">
          <dgm:alg type="composite"/>
          <dgm:shape xmlns:r="http://schemas.openxmlformats.org/officeDocument/2006/relationships" r:blip="">
            <dgm:adjLst/>
          </dgm:shape>
          <dgm:choose name="Name22">
            <dgm:if name="Name23" func="var" arg="dir" op="equ" val="norm">
              <dgm:constrLst>
                <dgm:constr type="ctrX" for="ch" forName="desCircle" refType="w" fact="0.5"/>
                <dgm:constr type="ctrY" for="ch" forName="desCircle" refType="h" fact="0.5"/>
                <dgm:constr type="w" for="ch" forName="desCircle" refType="w" fact="0.3249"/>
                <dgm:constr type="h" for="ch" forName="desCircle" refType="w" refFor="ch" refForName="desCircle"/>
                <dgm:constr type="l" for="ch" forName="chTx"/>
                <dgm:constr type="b" for="ch" forName="chTx" refType="h"/>
                <dgm:constr type="w" for="ch" forName="chTx" refType="w" fact="0.5786"/>
                <dgm:constr type="h" for="ch" forName="chTx" refType="h" fact="0.4525"/>
                <dgm:constr type="r" for="ch" forName="desTx" refType="w"/>
                <dgm:constr type="t" for="ch" forName="desTx"/>
                <dgm:constr type="w" for="ch" forName="desTx" refType="w" fact="0.5786"/>
                <dgm:constr type="h" for="ch" forName="desTx" refType="h" fact="0.4525"/>
              </dgm:constrLst>
            </dgm:if>
            <dgm:else name="Name24">
              <dgm:constrLst>
                <dgm:constr type="ctrX" for="ch" forName="desCircle" refType="w" fact="0.5"/>
                <dgm:constr type="ctrY" for="ch" forName="desCircle" refType="h" fact="0.5"/>
                <dgm:constr type="w" for="ch" forName="desCircle" refType="w" fact="0.3249"/>
                <dgm:constr type="h" for="ch" forName="desCircle" refType="w" refFor="ch" refForName="desCircle"/>
                <dgm:constr type="r" for="ch" forName="chTx" refType="w"/>
                <dgm:constr type="b" for="ch" forName="chTx" refType="h"/>
                <dgm:constr type="w" for="ch" forName="chTx" refType="w" fact="0.5786"/>
                <dgm:constr type="h" for="ch" forName="chTx" refType="h" fact="0.4525"/>
                <dgm:constr type="l" for="ch" forName="desTx"/>
                <dgm:constr type="t" for="ch" forName="desTx"/>
                <dgm:constr type="w" for="ch" forName="desTx" refType="w" fact="0.5786"/>
                <dgm:constr type="h" for="ch" forName="desTx" refType="h" fact="0.4525"/>
              </dgm:constrLst>
            </dgm:else>
          </dgm:choose>
          <dgm:layoutNode name="desCircle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>
              <dgm:constr type="h" refType="w" op="equ"/>
            </dgm:constrLst>
          </dgm:layoutNode>
          <dgm:layoutNode name="chTx" styleLbl="revTx">
            <dgm:choose name="Name25">
              <dgm:if name="Name26" func="var" arg="dir" op="equ" val="norm">
                <dgm:alg type="tx">
                  <dgm:param type="autoTxRot" val="grav"/>
                  <dgm:param type="parTxLTRAlign" val="r"/>
                  <dgm:param type="txAnchorVert" val="mid"/>
                  <dgm:param type="txAnchorVertCh" val="mid"/>
                </dgm:alg>
                <dgm:shape xmlns:r="http://schemas.openxmlformats.org/officeDocument/2006/relationships" rot="295" type="rect" r:blip="">
                  <dgm:adjLst/>
                </dgm:shape>
                <dgm:presOf axis="self" ptType="node"/>
              </dgm:if>
              <dgm:else name="Name27">
                <dgm:alg type="tx">
                  <dgm:param type="autoTxRot" val="grav"/>
                  <dgm:param type="parTxLTRAlign" val="l"/>
                  <dgm:param type="txAnchorVert" val="mid"/>
                  <dgm:param type="txAnchorVertCh" val="mid"/>
                </dgm:alg>
                <dgm:shape xmlns:r="http://schemas.openxmlformats.org/officeDocument/2006/relationships" rot="65" type="rect" r:blip="">
                  <dgm:adjLst/>
                </dgm:shape>
                <dgm:presOf axis="self" ptType="node"/>
              </dgm:else>
            </dgm:choose>
            <dgm:choose name="Name28">
              <dgm:if name="Name29" func="var" arg="dir" op="equ" val="norm">
                <dgm:constrLst>
                  <dgm:constr type="lMarg"/>
                  <dgm:constr type="rMarg" refType="primFontSz" fact="0.2"/>
                  <dgm:constr type="tMarg"/>
                  <dgm:constr type="bMarg"/>
                </dgm:constrLst>
              </dgm:if>
              <dgm:else name="Name30">
                <dgm:constrLst>
                  <dgm:constr type="rMarg"/>
                  <dgm:constr type="lMarg" refType="primFontSz" fact="0.2"/>
                  <dgm:constr type="tMarg"/>
                  <dgm:constr type="bMarg"/>
                </dgm:constrLst>
              </dgm:else>
            </dgm:choose>
            <dgm:ruleLst>
              <dgm:rule type="primFontSz" val="5" fact="NaN" max="NaN"/>
            </dgm:ruleLst>
          </dgm:layoutNode>
          <dgm:layoutNode name="desTx" styleLbl="revTx">
            <dgm:varLst>
              <dgm:bulletEnabled val="1"/>
            </dgm:varLst>
            <dgm:choose name="Name31">
              <dgm:if name="Name32" func="var" arg="dir" op="equ" val="norm">
                <dgm:alg type="tx">
                  <dgm:param type="autoTxRot" val="grav"/>
                  <dgm:param type="parTxLTRAlign" val="l"/>
                  <dgm:param type="shpTxLTRAlignCh" val="l"/>
                  <dgm:param type="stBulletLvl" val="1"/>
                  <dgm:param type="txAnchorVert" val="mid"/>
                </dgm:alg>
                <dgm:shape xmlns:r="http://schemas.openxmlformats.org/officeDocument/2006/relationships" rot="295" type="rect" r:blip="">
                  <dgm:adjLst/>
                </dgm:shape>
                <dgm:presOf axis="des" ptType="node"/>
              </dgm:if>
              <dgm:else name="Name33">
                <dgm:alg type="tx">
                  <dgm:param type="autoTxRot" val="grav"/>
                  <dgm:param type="parTxLTRAlign" val="r"/>
                  <dgm:param type="shpTxLTRAlignCh" val="r"/>
                  <dgm:param type="stBulletLvl" val="1"/>
                  <dgm:param type="txAnchorVert" val="mid"/>
                </dgm:alg>
                <dgm:shape xmlns:r="http://schemas.openxmlformats.org/officeDocument/2006/relationships" rot="65" type="rect" r:blip="">
                  <dgm:adjLst/>
                </dgm:shape>
                <dgm:presOf axis="des" ptType="node"/>
              </dgm:else>
            </dgm:choose>
            <dgm:choose name="Name34">
              <dgm:if name="Name35" func="var" arg="dir" op="equ" val="norm">
                <dgm:constrLst>
                  <dgm:constr type="rMarg"/>
                  <dgm:constr type="lMarg" refType="primFontSz" fact="0.2"/>
                  <dgm:constr type="tMarg"/>
                  <dgm:constr type="bMarg"/>
                </dgm:constrLst>
              </dgm:if>
              <dgm:else name="Name36">
                <dgm:constrLst>
                  <dgm:constr type="lMarg"/>
                  <dgm:constr type="rMarg" refType="primFontSz" fact="0.2"/>
                  <dgm:constr type="tMarg"/>
                  <dgm:constr type="b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layoutNode name="desBackupRightNorm">
          <dgm:alg type="sp"/>
          <dgm:shape xmlns:r="http://schemas.openxmlformats.org/officeDocument/2006/relationships" r:blip="">
            <dgm:adjLst/>
          </dgm:shape>
          <dgm:presOf/>
        </dgm:layoutNode>
        <dgm:choose name="Name37">
          <dgm:if name="Name38" func="var" arg="dir" op="neq" val="norm">
            <dgm:choose name="Name39">
              <dgm:if name="Name40" axis="self" ptType="node" func="revPos" op="neq" val="1">
                <dgm:layoutNode name="desBackupLeftRev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41"/>
            </dgm:choose>
          </dgm:if>
          <dgm:else name="Name42"/>
        </dgm:choose>
        <dgm:forEach name="Name43" axis="followSib" ptType="sibTrans" hideLastTrans="0" cnt="1">
          <dgm:layoutNode name="desSpace">
            <dgm:alg type="sp"/>
            <dgm:shape xmlns:r="http://schemas.openxmlformats.org/officeDocument/2006/relationships" r:blip="">
              <dgm:adjLst/>
            </dgm:shape>
            <dgm:presOf/>
          </dgm:layoutNode>
        </dgm:forEach>
      </dgm:forEach>
      <dgm:choose name="Name44">
        <dgm:if name="Name45" func="var" arg="dir" op="neq" val="norm">
          <dgm:layoutNode name="parBackupRev">
            <dgm:alg type="sp"/>
            <dgm:shape xmlns:r="http://schemas.openxmlformats.org/officeDocument/2006/relationships" r:blip="">
              <dgm:adjLst/>
            </dgm:shape>
            <dgm:presOf/>
          </dgm:layoutNode>
        </dgm:if>
        <dgm:else name="Name46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DDC3E-03CA-4C03-84D0-817EBF4CA1A9}" type="datetimeFigureOut">
              <a:rPr lang="ru-RU" smtClean="0"/>
              <a:pPr/>
              <a:t>09.06.2024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9F794-50DD-4657-AD50-92CB29E0D2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8218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DDC3E-03CA-4C03-84D0-817EBF4CA1A9}" type="datetimeFigureOut">
              <a:rPr lang="ru-RU" smtClean="0"/>
              <a:pPr/>
              <a:t>09.06.2024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9F794-50DD-4657-AD50-92CB29E0D2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0482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DDC3E-03CA-4C03-84D0-817EBF4CA1A9}" type="datetimeFigureOut">
              <a:rPr lang="ru-RU" smtClean="0"/>
              <a:pPr/>
              <a:t>09.06.2024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9F794-50DD-4657-AD50-92CB29E0D2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02530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DDC3E-03CA-4C03-84D0-817EBF4CA1A9}" type="datetimeFigureOut">
              <a:rPr lang="ru-RU" smtClean="0"/>
              <a:pPr/>
              <a:t>09.06.2024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9F794-50DD-4657-AD50-92CB29E0D2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59501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DDC3E-03CA-4C03-84D0-817EBF4CA1A9}" type="datetimeFigureOut">
              <a:rPr lang="ru-RU" smtClean="0"/>
              <a:pPr/>
              <a:t>09.06.2024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9F794-50DD-4657-AD50-92CB29E0D2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56971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DDC3E-03CA-4C03-84D0-817EBF4CA1A9}" type="datetimeFigureOut">
              <a:rPr lang="ru-RU" smtClean="0"/>
              <a:pPr/>
              <a:t>09.06.2024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9F794-50DD-4657-AD50-92CB29E0D2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642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DDC3E-03CA-4C03-84D0-817EBF4CA1A9}" type="datetimeFigureOut">
              <a:rPr lang="ru-RU" smtClean="0"/>
              <a:pPr/>
              <a:t>09.06.2024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9F794-50DD-4657-AD50-92CB29E0D2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9987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DDC3E-03CA-4C03-84D0-817EBF4CA1A9}" type="datetimeFigureOut">
              <a:rPr lang="ru-RU" smtClean="0"/>
              <a:pPr/>
              <a:t>09.06.2024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9F794-50DD-4657-AD50-92CB29E0D2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9692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DDC3E-03CA-4C03-84D0-817EBF4CA1A9}" type="datetimeFigureOut">
              <a:rPr lang="ru-RU" smtClean="0"/>
              <a:pPr/>
              <a:t>09.06.2024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9F794-50DD-4657-AD50-92CB29E0D2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5797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DDC3E-03CA-4C03-84D0-817EBF4CA1A9}" type="datetimeFigureOut">
              <a:rPr lang="ru-RU" smtClean="0"/>
              <a:pPr/>
              <a:t>09.06.2024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9F794-50DD-4657-AD50-92CB29E0D2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2220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DDC3E-03CA-4C03-84D0-817EBF4CA1A9}" type="datetimeFigureOut">
              <a:rPr lang="ru-RU" smtClean="0"/>
              <a:pPr/>
              <a:t>09.06.2024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9F794-50DD-4657-AD50-92CB29E0D2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5497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DDC3E-03CA-4C03-84D0-817EBF4CA1A9}" type="datetimeFigureOut">
              <a:rPr lang="ru-RU" smtClean="0"/>
              <a:pPr/>
              <a:t>09.06.2024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9F794-50DD-4657-AD50-92CB29E0D2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8884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DDC3E-03CA-4C03-84D0-817EBF4CA1A9}" type="datetimeFigureOut">
              <a:rPr lang="ru-RU" smtClean="0"/>
              <a:pPr/>
              <a:t>09.06.2024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9F794-50DD-4657-AD50-92CB29E0D2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2979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8FDDDC3E-03CA-4C03-84D0-817EBF4CA1A9}" type="datetimeFigureOut">
              <a:rPr lang="ru-RU" smtClean="0"/>
              <a:pPr/>
              <a:t>09.06.2024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649F794-50DD-4657-AD50-92CB29E0D2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2447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8FDDDC3E-03CA-4C03-84D0-817EBF4CA1A9}" type="datetimeFigureOut">
              <a:rPr lang="ru-RU" smtClean="0"/>
              <a:pPr/>
              <a:t>09.06.2024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649F794-50DD-4657-AD50-92CB29E0D2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457292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00553" y="2322286"/>
            <a:ext cx="7766936" cy="2422139"/>
          </a:xfrm>
        </p:spPr>
        <p:txBody>
          <a:bodyPr>
            <a:normAutofit fontScale="90000"/>
          </a:bodyPr>
          <a:lstStyle/>
          <a:p>
            <a:pPr algn="ctr"/>
            <a:br>
              <a:rPr lang="kk-KZ" sz="3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kk-KZ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6В02332-Шетел филологиясы: ағылшын тілі</a:t>
            </a:r>
            <a:br>
              <a:rPr lang="kk-KZ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БІЛІМ БЕРУ </a:t>
            </a:r>
            <a:br>
              <a:rPr lang="kk-KZ" sz="4400" b="1" dirty="0">
                <a:latin typeface="Times New Roman" pitchFamily="18" charset="0"/>
                <a:cs typeface="Times New Roman" pitchFamily="18" charset="0"/>
              </a:rPr>
            </a:br>
            <a:r>
              <a:rPr lang="kk-KZ" sz="2400" b="1" cap="all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БАҒДАРЛАМАсының</a:t>
            </a:r>
            <a:br>
              <a:rPr lang="ru-RU" sz="2400" b="1" cap="all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400" b="1" cap="all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ӨЗІНДІК БАҒАЛАУ </a:t>
            </a:r>
            <a:br>
              <a:rPr lang="kk-KZ" sz="2400" b="1" cap="all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400" b="1" cap="all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есебі</a:t>
            </a:r>
            <a:br>
              <a:rPr lang="kk-KZ" sz="2400" b="1" cap="all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65375" y="5761101"/>
            <a:ext cx="7766936" cy="1096899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2023-2024 </a:t>
            </a:r>
            <a:r>
              <a:rPr lang="ru-RU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жылы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43062" y="23724"/>
            <a:ext cx="8529637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kk-KZ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Қожа Ахмет Ясауи атындағы </a:t>
            </a:r>
            <a:br>
              <a:rPr lang="kk-KZ" sz="2000" b="1" dirty="0">
                <a:latin typeface="Times New Roman" pitchFamily="18" charset="0"/>
                <a:cs typeface="Times New Roman" pitchFamily="18" charset="0"/>
              </a:rPr>
            </a:br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халықаралық қазақ-түрік университеті</a:t>
            </a:r>
          </a:p>
          <a:p>
            <a:pPr algn="ctr"/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Филология факультеті</a:t>
            </a:r>
          </a:p>
          <a:p>
            <a:pPr algn="ctr"/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Ағылшын филологиясы және аударма ісі кафедрасы</a:t>
            </a:r>
          </a:p>
          <a:p>
            <a:br>
              <a:rPr lang="kk-KZ" b="1" dirty="0">
                <a:latin typeface="Times New Roman" pitchFamily="18" charset="0"/>
                <a:cs typeface="Times New Roman" pitchFamily="18" charset="0"/>
              </a:rPr>
            </a:br>
            <a:br>
              <a:rPr lang="kk-KZ" b="1" dirty="0">
                <a:latin typeface="Arial" pitchFamily="34" charset="0"/>
                <a:cs typeface="Arial" pitchFamily="34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20854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9821577"/>
              </p:ext>
            </p:extLst>
          </p:nvPr>
        </p:nvGraphicFramePr>
        <p:xfrm>
          <a:off x="508000" y="304800"/>
          <a:ext cx="10972800" cy="6096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3" y="128588"/>
            <a:ext cx="9252479" cy="414337"/>
          </a:xfrm>
        </p:spPr>
        <p:txBody>
          <a:bodyPr>
            <a:normAutofit fontScale="90000"/>
          </a:bodyPr>
          <a:lstStyle/>
          <a:p>
            <a:pPr algn="ctr"/>
            <a:r>
              <a:rPr lang="kk-KZ" sz="2400" b="1" dirty="0">
                <a:latin typeface="Times New Roman" pitchFamily="18" charset="0"/>
                <a:cs typeface="Times New Roman" pitchFamily="18" charset="0"/>
              </a:rPr>
              <a:t>        БББ пәндері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7514002"/>
              </p:ext>
            </p:extLst>
          </p:nvPr>
        </p:nvGraphicFramePr>
        <p:xfrm>
          <a:off x="294640" y="642937"/>
          <a:ext cx="11321098" cy="6086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60165">
                  <a:extLst>
                    <a:ext uri="{9D8B030D-6E8A-4147-A177-3AD203B41FA5}">
                      <a16:colId xmlns:a16="http://schemas.microsoft.com/office/drawing/2014/main" val="2902861406"/>
                    </a:ext>
                  </a:extLst>
                </a:gridCol>
                <a:gridCol w="5460933">
                  <a:extLst>
                    <a:ext uri="{9D8B030D-6E8A-4147-A177-3AD203B41FA5}">
                      <a16:colId xmlns:a16="http://schemas.microsoft.com/office/drawing/2014/main" val="3978421536"/>
                    </a:ext>
                  </a:extLst>
                </a:gridCol>
              </a:tblGrid>
              <a:tr h="64372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b="1" u="sng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Міндетті пәндер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b="1" u="sng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2022-2023</a:t>
                      </a:r>
                      <a:endParaRPr lang="ru-RU" sz="1600" b="1" u="sng" kern="1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b="1" u="sng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Міндетті пәндер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b="1" u="sng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2023-2024</a:t>
                      </a:r>
                      <a:endParaRPr lang="ru-RU" sz="1800" b="1" u="sng" kern="1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4063297"/>
                  </a:ext>
                </a:extLst>
              </a:tr>
              <a:tr h="2714582">
                <a:tc>
                  <a:txBody>
                    <a:bodyPr/>
                    <a:lstStyle/>
                    <a:p>
                      <a:pPr marL="285750" marR="0" lvl="0" indent="-285750" algn="just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k-KZ" sz="13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Шетел</a:t>
                      </a:r>
                      <a:r>
                        <a:rPr lang="kk-KZ" sz="1300" b="1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тілі </a:t>
                      </a:r>
                      <a:r>
                        <a:rPr lang="kk-KZ" sz="13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(А2)</a:t>
                      </a:r>
                      <a:endParaRPr lang="kk-KZ" sz="1300" b="1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lvl="0" indent="-28575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kk-KZ" sz="13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Ағылшын тілінің практикалық фонетикасы</a:t>
                      </a:r>
                      <a:endParaRPr lang="ru-RU" sz="13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lvl="0" indent="-28575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kk-KZ" sz="13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Ағылшын тілінің практикалық грамматикасы І</a:t>
                      </a:r>
                      <a:endParaRPr lang="ru-RU" sz="13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lvl="0" indent="-28575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kk-KZ" sz="13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Ағылшын тіл біліміне кіріспе</a:t>
                      </a:r>
                      <a:endParaRPr lang="ru-RU" sz="13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lvl="0" indent="-28575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kk-KZ" sz="13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Ағылшын тілі (B2 деңгейі)</a:t>
                      </a:r>
                      <a:endParaRPr lang="ru-RU" sz="13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lvl="0" indent="-28575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kk-KZ" sz="13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Классикалық филология</a:t>
                      </a:r>
                      <a:endParaRPr lang="ru-RU" sz="13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lvl="0" indent="-28575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kk-KZ" sz="13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Ағылшын әдебиетіне кіріспе</a:t>
                      </a:r>
                      <a:endParaRPr lang="ru-RU" sz="13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lvl="0" indent="-28575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kk-KZ" sz="13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Ағылшын тілінде тыңдау және сөйлеу І </a:t>
                      </a:r>
                      <a:endParaRPr lang="ru-RU" sz="13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lvl="0" indent="-28575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kk-KZ" sz="13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Мәдениетаралық қарым-қатынас мәнмәтініндегі базалық шетел тілі</a:t>
                      </a:r>
                      <a:endParaRPr lang="ru-RU" sz="13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lvl="0" indent="-28575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kk-KZ" sz="13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Ағылшын әдебиеті І </a:t>
                      </a:r>
                      <a:endParaRPr lang="ru-RU" sz="13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lvl="0" indent="-28575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kk-KZ" sz="13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Ағылшын тілі (С1 деңгейі)</a:t>
                      </a:r>
                      <a:endParaRPr lang="ru-RU" sz="1300" b="1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kk-KZ" sz="13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Шетел тілі (А2)</a:t>
                      </a:r>
                      <a:endParaRPr lang="ru-RU" sz="13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kk-KZ" sz="13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Ағылшын тіл біліміне кіріспе</a:t>
                      </a:r>
                      <a:endParaRPr lang="ru-RU" sz="13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kk-KZ" sz="13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Ағылшын тілінің практикалық фонетикасы мен грамматикасы</a:t>
                      </a:r>
                      <a:endParaRPr lang="ru-RU" sz="13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kk-KZ" sz="13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Үйден оқу машығы </a:t>
                      </a:r>
                      <a:endParaRPr lang="ru-RU" sz="13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kk-KZ" sz="13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Ағылшын тілі (В1)</a:t>
                      </a:r>
                      <a:endParaRPr lang="ru-RU" sz="13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kk-KZ" sz="13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Үйден оқу машығы В1</a:t>
                      </a:r>
                      <a:endParaRPr lang="ru-RU" sz="13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kk-KZ" sz="13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Ағылшын әдебиетіне кіріспе</a:t>
                      </a:r>
                      <a:endParaRPr lang="ru-RU" sz="13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kk-KZ" sz="13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Көне дәуір әдебиеті</a:t>
                      </a:r>
                      <a:endParaRPr lang="ru-RU" sz="13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kk-KZ" sz="13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Ағылшын тілі В2</a:t>
                      </a:r>
                    </a:p>
                    <a:p>
                      <a:pPr marL="342900" marR="0" lvl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Char char=""/>
                        <a:tabLst/>
                        <a:defRPr/>
                      </a:pPr>
                      <a:r>
                        <a:rPr lang="kk-KZ" sz="13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Үйден оқу машығы В2</a:t>
                      </a:r>
                    </a:p>
                    <a:p>
                      <a:pPr marL="342900" marR="0" lvl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Char char=""/>
                        <a:tabLst/>
                        <a:defRPr/>
                      </a:pPr>
                      <a:r>
                        <a:rPr lang="kk-KZ" sz="13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Ағылшын әдебиеті</a:t>
                      </a:r>
                      <a:endParaRPr lang="ru-RU" sz="1300" b="1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endParaRPr lang="ru-RU" sz="13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1457334"/>
                  </a:ext>
                </a:extLst>
              </a:tr>
              <a:tr h="2728172"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3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Лингвистикалық</a:t>
                      </a:r>
                      <a:r>
                        <a:rPr lang="ru-RU" sz="13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аударматану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3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Ағылшын</a:t>
                      </a:r>
                      <a:r>
                        <a:rPr lang="ru-RU" sz="13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әдебиеті</a:t>
                      </a:r>
                      <a:r>
                        <a:rPr lang="ru-RU" sz="13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ІІ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3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Ағылшын</a:t>
                      </a:r>
                      <a:r>
                        <a:rPr lang="ru-RU" sz="13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тілінде</a:t>
                      </a:r>
                      <a:r>
                        <a:rPr lang="ru-RU" sz="13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әдеби</a:t>
                      </a:r>
                      <a:r>
                        <a:rPr lang="ru-RU" sz="13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шығармашылық</a:t>
                      </a:r>
                      <a:r>
                        <a:rPr lang="ru-RU" sz="13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(эссе)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3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Ағылшын</a:t>
                      </a:r>
                      <a:r>
                        <a:rPr lang="ru-RU" sz="13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әдебиеті</a:t>
                      </a:r>
                      <a:r>
                        <a:rPr lang="ru-RU" sz="13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І</a:t>
                      </a:r>
                      <a:r>
                        <a:rPr lang="en-US" sz="13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 </a:t>
                      </a:r>
                      <a:endParaRPr lang="kk-KZ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3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Ағылшын</a:t>
                      </a:r>
                      <a:r>
                        <a:rPr lang="ru-RU" sz="13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тілін</a:t>
                      </a:r>
                      <a:r>
                        <a:rPr lang="ru-RU" sz="13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оқыту</a:t>
                      </a:r>
                      <a:r>
                        <a:rPr lang="ru-RU" sz="13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әдістемесі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3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Ағылшын</a:t>
                      </a:r>
                      <a:r>
                        <a:rPr lang="ru-RU" sz="13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тілінің</a:t>
                      </a:r>
                      <a:r>
                        <a:rPr lang="ru-RU" sz="13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теориялық</a:t>
                      </a:r>
                      <a:r>
                        <a:rPr lang="ru-RU" sz="13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фонетикасы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3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Көркем</a:t>
                      </a:r>
                      <a:r>
                        <a:rPr lang="ru-RU" sz="13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аударма</a:t>
                      </a:r>
                      <a:r>
                        <a:rPr lang="ru-RU" sz="13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машығы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3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Ағылшын</a:t>
                      </a:r>
                      <a:r>
                        <a:rPr lang="ru-RU" sz="13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тілінің</a:t>
                      </a:r>
                      <a:r>
                        <a:rPr lang="ru-RU" sz="13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тарихы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3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Ағылшын</a:t>
                      </a:r>
                      <a:r>
                        <a:rPr lang="ru-RU" sz="13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тілінің</a:t>
                      </a:r>
                      <a:r>
                        <a:rPr lang="ru-RU" sz="13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лексикологиясы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3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Жазбаша</a:t>
                      </a:r>
                      <a:r>
                        <a:rPr lang="ru-RU" sz="13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және</a:t>
                      </a:r>
                      <a:r>
                        <a:rPr lang="ru-RU" sz="13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ауызша</a:t>
                      </a:r>
                      <a:r>
                        <a:rPr lang="ru-RU" sz="13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аударма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3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Ағылшын</a:t>
                      </a:r>
                      <a:r>
                        <a:rPr lang="ru-RU" sz="13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тілінің</a:t>
                      </a:r>
                      <a:r>
                        <a:rPr lang="ru-RU" sz="13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теориялық</a:t>
                      </a:r>
                      <a:r>
                        <a:rPr lang="ru-RU" sz="13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грамматикасы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3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Әдеби</a:t>
                      </a:r>
                      <a:r>
                        <a:rPr lang="ru-RU" sz="13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шығармаға</a:t>
                      </a:r>
                      <a:r>
                        <a:rPr lang="ru-RU" sz="13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стилистикалық</a:t>
                      </a:r>
                      <a:r>
                        <a:rPr lang="ru-RU" sz="13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талдау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3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Ағылшын</a:t>
                      </a:r>
                      <a:r>
                        <a:rPr lang="ru-RU" sz="13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тілінің</a:t>
                      </a:r>
                      <a:r>
                        <a:rPr lang="ru-RU" sz="13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стилистикасы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Char char=""/>
                        <a:tabLst/>
                        <a:defRPr/>
                      </a:pPr>
                      <a:r>
                        <a:rPr lang="kk-KZ" sz="13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Ағылшын тілін арнайы мақсатта оқыту</a:t>
                      </a:r>
                      <a:endParaRPr lang="ru-RU" sz="1300" b="1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Char char=""/>
                        <a:tabLst/>
                        <a:defRPr/>
                      </a:pPr>
                      <a:r>
                        <a:rPr lang="kk-KZ" sz="13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Ағылшын тілі С1</a:t>
                      </a:r>
                      <a:endParaRPr lang="ru-RU" sz="1300" b="1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Char char=""/>
                        <a:tabLst/>
                        <a:defRPr/>
                      </a:pPr>
                      <a:r>
                        <a:rPr lang="kk-KZ" sz="13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Ағылшын тілді елдердің қазіргі заман әдебиеті</a:t>
                      </a:r>
                      <a:endParaRPr lang="ru-RU" sz="1300" b="1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Char char=""/>
                        <a:tabLst/>
                        <a:defRPr/>
                      </a:pPr>
                      <a:r>
                        <a:rPr lang="kk-KZ" sz="13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Лингвоелтану</a:t>
                      </a:r>
                      <a:endParaRPr lang="ru-RU" sz="1300" b="1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Char char=""/>
                        <a:tabLst/>
                        <a:defRPr/>
                      </a:pPr>
                      <a:r>
                        <a:rPr lang="kk-KZ" sz="13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Үйден оқу машығы С1</a:t>
                      </a:r>
                      <a:endParaRPr lang="ru-RU" sz="1300" b="1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Char char=""/>
                        <a:tabLst/>
                        <a:defRPr/>
                      </a:pPr>
                      <a:r>
                        <a:rPr lang="kk-KZ" sz="13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Ағылшын тілнің лексикологиясы</a:t>
                      </a:r>
                    </a:p>
                    <a:p>
                      <a:pPr marL="342900" marR="0" lvl="0" indent="-34290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Char char=""/>
                        <a:tabLst/>
                        <a:defRPr/>
                      </a:pPr>
                      <a:r>
                        <a:rPr lang="kk-KZ" sz="13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Әлем әдебиеті және мәдениет</a:t>
                      </a:r>
                      <a:endParaRPr lang="ru-RU" sz="1300" b="1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Char char=""/>
                        <a:tabLst/>
                        <a:defRPr/>
                      </a:pPr>
                      <a:r>
                        <a:rPr lang="kk-KZ" sz="13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Аударма теориясы</a:t>
                      </a:r>
                      <a:endParaRPr lang="ru-RU" sz="1300" b="1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Char char=""/>
                        <a:tabLst/>
                        <a:defRPr/>
                      </a:pPr>
                      <a:r>
                        <a:rPr lang="kk-KZ" sz="13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Ағылшын тілінің теориялық грамматикасы</a:t>
                      </a:r>
                      <a:endParaRPr lang="ru-RU" sz="1300" b="1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Char char=""/>
                        <a:tabLst/>
                        <a:defRPr/>
                      </a:pPr>
                      <a:r>
                        <a:rPr lang="kk-KZ" sz="13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Филологиялық зертттеу әдістері</a:t>
                      </a:r>
                      <a:endParaRPr lang="ru-RU" sz="1300" b="1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Char char=""/>
                        <a:tabLst/>
                        <a:defRPr/>
                      </a:pPr>
                      <a:r>
                        <a:rPr lang="kk-KZ" sz="13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Ағылшын тілі С2 деңгейі</a:t>
                      </a:r>
                      <a:endParaRPr lang="ru-RU" sz="1300" b="1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endParaRPr lang="ru-RU" sz="13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24221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19478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7607954"/>
              </p:ext>
            </p:extLst>
          </p:nvPr>
        </p:nvGraphicFramePr>
        <p:xfrm>
          <a:off x="677334" y="385762"/>
          <a:ext cx="10466916" cy="604170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869505">
                  <a:extLst>
                    <a:ext uri="{9D8B030D-6E8A-4147-A177-3AD203B41FA5}">
                      <a16:colId xmlns:a16="http://schemas.microsoft.com/office/drawing/2014/main" val="1905667385"/>
                    </a:ext>
                  </a:extLst>
                </a:gridCol>
                <a:gridCol w="5597411">
                  <a:extLst>
                    <a:ext uri="{9D8B030D-6E8A-4147-A177-3AD203B41FA5}">
                      <a16:colId xmlns:a16="http://schemas.microsoft.com/office/drawing/2014/main" val="2295560435"/>
                    </a:ext>
                  </a:extLst>
                </a:gridCol>
              </a:tblGrid>
              <a:tr h="585788">
                <a:tc>
                  <a:txBody>
                    <a:bodyPr/>
                    <a:lstStyle/>
                    <a:p>
                      <a:r>
                        <a:rPr lang="kk-KZ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Таңдау</a:t>
                      </a:r>
                      <a:r>
                        <a:rPr lang="kk-KZ" sz="16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пәндері </a:t>
                      </a:r>
                    </a:p>
                    <a:p>
                      <a:r>
                        <a:rPr lang="kk-KZ" sz="16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2022-2023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b="1" u="sng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Тандау компоненті</a:t>
                      </a:r>
                    </a:p>
                    <a:p>
                      <a:r>
                        <a:rPr lang="kk-KZ" sz="1600" b="1" u="sng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2023-2024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8026542"/>
                  </a:ext>
                </a:extLst>
              </a:tr>
              <a:tr h="5455898">
                <a:tc>
                  <a:txBody>
                    <a:bodyPr/>
                    <a:lstStyle/>
                    <a:p>
                      <a:pPr fontAlgn="t"/>
                      <a:r>
                        <a:rPr lang="kk-KZ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Ағылшын тілін арнайы мақсатта оқыту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fontAlgn="t"/>
                      <a:r>
                        <a:rPr lang="kk-KZ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Мәтін лингвистикасының негіздері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fontAlgn="t"/>
                      <a:r>
                        <a:rPr lang="kk-KZ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Тілді академиялық мақсатта оқыту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fontAlgn="t"/>
                      <a:r>
                        <a:rPr lang="kk-KZ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Кәсіби бағытталған шетел тілі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fontAlgn="t"/>
                      <a:r>
                        <a:rPr lang="kk-KZ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Ағылшын тілінде ресми іс-қағаздарды жүргізу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fontAlgn="t"/>
                      <a:r>
                        <a:rPr lang="kk-KZ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Тілдік қарым-қатынас бойынша практикум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fontAlgn="t"/>
                      <a:r>
                        <a:rPr lang="kk-KZ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Лингвистикалық ілім тарихы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fontAlgn="t"/>
                      <a:r>
                        <a:rPr lang="kk-KZ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Шетел халықтарының әдебиеті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fontAlgn="t"/>
                      <a:r>
                        <a:rPr lang="kk-KZ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Ағылшын лингвистикасы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fontAlgn="t"/>
                      <a:r>
                        <a:rPr lang="kk-KZ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Ағылшын тілінде мәтінді оқу және сөйлеу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fontAlgn="t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16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Ағылшын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және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американ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әдебиеті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fontAlgn="t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Лингвоелтану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fontAlgn="t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Ағылшын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баспасөз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тілі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fontAlgn="t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Аудармашы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кәсіби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қызметінің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негіздері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fontAlgn="t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Ағылшын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әдебиетін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оқыту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әдістемесі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fontAlgn="t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Арнайы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пәндерді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оқыту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теориясы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мен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әдістемесі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fontAlgn="t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Теориялық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және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қолданбалы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лингвистика</a:t>
                      </a:r>
                    </a:p>
                    <a:p>
                      <a:pPr fontAlgn="t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Аударма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теориясы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fontAlgn="t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Ағылшын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әдебиетін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ақпараттық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технологиялар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арқылы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үйрету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fontAlgn="t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Ағылшын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балалар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әдебиеті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Ауызша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сөйлеуді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дамыту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машығы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Жазбаша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сөйлеуді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дамыту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машығы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Газет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мәтіндерін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оқу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практикумы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Көркем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әдебиетті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оқу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практикумы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kk-KZ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Ағылшын тілінде тыңдау және сөйлеу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Көркем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аударма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машығы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Ауызша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аударма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машығы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Оқылым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және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жазылым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Ағылшын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тілінің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стилистикасы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Әдеби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шығармаға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стилистикалық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талдау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Ағылшын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әдебиетін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ақпараттық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технологиялар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арқылы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үйрету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Ағылшын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тілін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ақпарттық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технологиялар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арқылы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үйрету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Public speaking and Presentation skills</a:t>
                      </a:r>
                      <a:endParaRPr lang="ru-RU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Media and Digital Literacy</a:t>
                      </a:r>
                      <a:endParaRPr lang="ru-RU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09229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606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92162"/>
          </a:xfrm>
        </p:spPr>
        <p:txBody>
          <a:bodyPr>
            <a:normAutofit/>
          </a:bodyPr>
          <a:lstStyle/>
          <a:p>
            <a:pPr algn="ctr"/>
            <a:r>
              <a:rPr lang="ru-RU" sz="2000" b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Сауалнама</a:t>
            </a:r>
            <a:r>
              <a:rPr lang="ru-RU" sz="2000" b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нәтижесі</a:t>
            </a:r>
            <a:r>
              <a:rPr lang="ru-RU" sz="2000" b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 (білімгерлердің, </a:t>
            </a:r>
            <a:r>
              <a:rPr lang="ru-RU" sz="2000" b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жұмысберушілердің</a:t>
            </a:r>
            <a:r>
              <a:rPr lang="ru-RU" sz="2000" b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түлектердің</a:t>
            </a:r>
            <a:r>
              <a:rPr lang="ru-RU" sz="2000" b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басқа</a:t>
            </a:r>
            <a:r>
              <a:rPr lang="ru-RU" sz="2000" b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 да </a:t>
            </a:r>
            <a:r>
              <a:rPr lang="ru-RU" sz="2000" b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қызығушы</a:t>
            </a:r>
            <a:r>
              <a:rPr lang="ru-RU" sz="2000" b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тараптардың</a:t>
            </a:r>
            <a:r>
              <a:rPr lang="ru-RU" sz="2000" b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ұсынысы</a:t>
            </a:r>
            <a:r>
              <a:rPr lang="ru-RU" sz="2000" b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2000" b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609600" y="1219201"/>
          <a:ext cx="10972800" cy="4906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76578" y="175904"/>
            <a:ext cx="3201182" cy="581408"/>
          </a:xfrm>
        </p:spPr>
        <p:txBody>
          <a:bodyPr>
            <a:normAutofit fontScale="90000"/>
          </a:bodyPr>
          <a:lstStyle/>
          <a:p>
            <a:r>
              <a:rPr lang="kk-KZ" sz="4000" b="1" dirty="0">
                <a:latin typeface="Times New Roman" pitchFamily="18" charset="0"/>
                <a:cs typeface="Times New Roman" pitchFamily="18" charset="0"/>
              </a:rPr>
              <a:t> SWOT талдау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71462" y="157163"/>
            <a:ext cx="3386137" cy="3409731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kk-KZ" sz="1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 (strenght)-Күшті жақтары</a:t>
            </a:r>
            <a:endParaRPr lang="ru-RU" sz="1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6B02332 </a:t>
            </a:r>
            <a:r>
              <a:rPr lang="kk-KZ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Шетел филологиясы : ағылшын тілі білім беру бағдарламасының мақсат- міндеттері мен  стратегиялық жоспары, университет миссиясына сәйкес; </a:t>
            </a:r>
          </a:p>
          <a:p>
            <a:pPr algn="just"/>
            <a:r>
              <a:rPr lang="kk-KZ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•К</a:t>
            </a:r>
            <a:r>
              <a:rPr lang="en-US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kk-KZ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сіптік қызметке дайындалу үшін БББ компоненттерінің болуы; </a:t>
            </a:r>
          </a:p>
          <a:p>
            <a:pPr algn="just"/>
            <a:r>
              <a:rPr lang="kk-KZ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•Бакалавриат модульдері, пәндері бойынша құзыреттердің үйлестірілуі;</a:t>
            </a:r>
          </a:p>
          <a:p>
            <a:pPr algn="just"/>
            <a:r>
              <a:rPr lang="kk-KZ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•Бағдарламаларды әзірлеуде модулдік оқыту технологиялардың қолданылуы және модулдік білім беру бағдарламалары әзірленуі мен жүзеге асырылуы;</a:t>
            </a:r>
          </a:p>
          <a:p>
            <a:pPr algn="just"/>
            <a:r>
              <a:rPr lang="kk-KZ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•Университет білім алушыларының ғылыми-зерттеу жұмыстарына, конференцияларға қатысуға,  басылымдар дайындауға ынталандыру мүмкіндігіне ие;</a:t>
            </a:r>
          </a:p>
          <a:p>
            <a:pPr algn="just"/>
            <a:r>
              <a:rPr lang="kk-KZ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•Кітапхананың заманауи қызметі;</a:t>
            </a:r>
          </a:p>
          <a:p>
            <a:pPr algn="just"/>
            <a:r>
              <a:rPr lang="kk-KZ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•Кафедра қызметкерлерінің импакт-факторлы шетелдік ғылыми басылымдарда мақалалары жариялануы.</a:t>
            </a:r>
          </a:p>
          <a:p>
            <a:endParaRPr lang="ru-RU" sz="400" dirty="0"/>
          </a:p>
          <a:p>
            <a:pPr algn="ctr"/>
            <a:endParaRPr lang="ru-RU" sz="400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8643938" y="328614"/>
            <a:ext cx="3407385" cy="3238279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6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 (weakness)-әлсіз жақтары</a:t>
            </a:r>
            <a:endParaRPr lang="en-US" sz="16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kk-KZ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•ОПҚ шетелдік ЖОО-да тәжірибе (ғылыми тағылымдама) алмасу деңгейі төмендігі;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•Кәсіби өсу мүмкіндігін беруге бағытталған  оқу материалдарды одан әрі жетілдіру;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•Білім алушылардың  болашақ кәсіби қызметін тиімді атқаруға қажетті техникалық  құрылғылардың  жеткіліксіздігі;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4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ru-RU" sz="1100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8529638" y="3757613"/>
            <a:ext cx="3521685" cy="285750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2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kk-KZ" sz="1400" b="1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(opportunity)-қолайлы жақтары</a:t>
            </a:r>
            <a:endParaRPr lang="ru-RU" sz="1400" b="1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kk-KZ" sz="1200" dirty="0">
                <a:solidFill>
                  <a:schemeClr val="tx1"/>
                </a:solidFill>
              </a:rPr>
              <a:t> </a:t>
            </a:r>
            <a:endParaRPr lang="ru-RU" sz="1200" dirty="0">
              <a:solidFill>
                <a:schemeClr val="tx1"/>
              </a:solidFill>
            </a:endParaRPr>
          </a:p>
          <a:p>
            <a:r>
              <a:rPr lang="kk-KZ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-Білім беру бағдарламасындағы пәндердің барлығы мемлекеттік стандарттарға сәйкес келеді және білім берудің құрамдас бөлігі болып табылады;</a:t>
            </a: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-Қоғам мен мемлекеттің перспективалық қажеттіліктеріне негізделген жоғары сапалы оқытудың инновациялық әдістері енгізілген;</a:t>
            </a: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-Оқытудың үздіксіздігі; оқытудың инновациялық технологиялары енгізілуде, яғни білім беру саласындағы жаңалықтарды белсенді түрде пайдаланудамыз.</a:t>
            </a: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900" dirty="0">
              <a:solidFill>
                <a:schemeClr val="tx1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71462" y="3757613"/>
            <a:ext cx="3386137" cy="2986087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1600" b="1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T (threat) – қауіпті жақтары</a:t>
            </a:r>
            <a:endParaRPr lang="ru-RU" sz="1600" b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k-KZ" sz="13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Материалдық-техникалық базаның, құрылғылардың  жеткіліксіздігі; </a:t>
            </a:r>
            <a:endParaRPr lang="ru-RU" sz="13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k-KZ" sz="13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Кафедраның интеллектуалдық әлеуетін арттыру жолдарын қарастыру;</a:t>
            </a:r>
            <a:endParaRPr lang="ru-RU" sz="13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k-KZ" sz="13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ОПҚ шетелдерде біліктілігін арттыру экономикалық дағдарыс әсерінен қаржыландырудың  төмендеуі;</a:t>
            </a:r>
            <a:endParaRPr lang="ru-RU" sz="13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k-KZ" sz="13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Стратегиялық серіктестермен ынтымақтастықты қалыптастыру;</a:t>
            </a:r>
            <a:endParaRPr lang="ru-RU" sz="13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" b="1" dirty="0">
              <a:solidFill>
                <a:schemeClr val="tx1"/>
              </a:solidFill>
            </a:endParaRPr>
          </a:p>
        </p:txBody>
      </p:sp>
      <p:pic>
        <p:nvPicPr>
          <p:cNvPr id="1026" name="Picture 2" descr="Анализ swot – Бесплатные иконки: бизнес и финансы">
            <a:extLst>
              <a:ext uri="{FF2B5EF4-FFF2-40B4-BE49-F238E27FC236}">
                <a16:creationId xmlns:a16="http://schemas.microsoft.com/office/drawing/2014/main" id="{EDA16155-703B-45FA-9E7B-D2F49FE693A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5265" y="1212850"/>
            <a:ext cx="4141470" cy="4141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13358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862" y="324338"/>
            <a:ext cx="8596668" cy="1320800"/>
          </a:xfrm>
        </p:spPr>
        <p:txBody>
          <a:bodyPr/>
          <a:lstStyle/>
          <a:p>
            <a:pPr algn="ctr"/>
            <a:r>
              <a:rPr lang="kk-KZ" b="1" dirty="0">
                <a:latin typeface="Times New Roman" pitchFamily="18" charset="0"/>
                <a:cs typeface="Times New Roman" pitchFamily="18" charset="0"/>
              </a:rPr>
              <a:t>Ұсыныс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0777890"/>
              </p:ext>
            </p:extLst>
          </p:nvPr>
        </p:nvGraphicFramePr>
        <p:xfrm>
          <a:off x="677862" y="984738"/>
          <a:ext cx="9915110" cy="5057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59979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77334" y="101600"/>
            <a:ext cx="10942580" cy="714326"/>
          </a:xfrm>
        </p:spPr>
        <p:txBody>
          <a:bodyPr/>
          <a:lstStyle/>
          <a:p>
            <a:pPr algn="ctr"/>
            <a:r>
              <a:rPr lang="en-US" altLang="ko-KR" dirty="0"/>
              <a:t> </a:t>
            </a:r>
            <a:r>
              <a:rPr lang="kk-KZ" altLang="ko-KR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Бі</a:t>
            </a:r>
            <a:r>
              <a:rPr lang="ru-RU" altLang="ko-KR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лім</a:t>
            </a:r>
            <a:r>
              <a:rPr lang="ru-RU" altLang="ko-KR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altLang="ko-KR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бағдарламасы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264160" y="1198880"/>
            <a:ext cx="9892714" cy="511048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Шетел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филологиясы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ағылшын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тілі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мамандарды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дайындауға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арналған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2200" b="1" u="sng" dirty="0">
                <a:latin typeface="Times New Roman" pitchFamily="18" charset="0"/>
                <a:cs typeface="Times New Roman" pitchFamily="18" charset="0"/>
              </a:rPr>
              <a:t>БББ </a:t>
            </a:r>
            <a:r>
              <a:rPr lang="ru-RU" sz="2200" b="1" u="sng" dirty="0" err="1">
                <a:latin typeface="Times New Roman" pitchFamily="18" charset="0"/>
                <a:cs typeface="Times New Roman" pitchFamily="18" charset="0"/>
              </a:rPr>
              <a:t>мақсаты</a:t>
            </a:r>
            <a:r>
              <a:rPr lang="ru-RU" sz="2200" b="1" u="sng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 algn="just">
              <a:buNone/>
            </a:pPr>
            <a:endParaRPr lang="ru-RU" sz="2200" b="1" u="sng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Жалпы</a:t>
            </a:r>
            <a:r>
              <a:rPr lang="ru-RU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беретін</a:t>
            </a:r>
            <a:r>
              <a:rPr lang="ru-RU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арнаулы</a:t>
            </a:r>
            <a:r>
              <a:rPr lang="ru-RU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орта </a:t>
            </a:r>
            <a:r>
              <a:rPr lang="ru-RU" sz="2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орындары</a:t>
            </a:r>
            <a:r>
              <a:rPr lang="ru-RU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мамандарды</a:t>
            </a:r>
            <a:r>
              <a:rPr lang="ru-RU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сапалы</a:t>
            </a:r>
            <a:r>
              <a:rPr lang="ru-RU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даярлау</a:t>
            </a:r>
            <a:r>
              <a:rPr lang="ru-RU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2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бағдарламасын</a:t>
            </a:r>
            <a:r>
              <a:rPr lang="ru-RU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жүзеге</a:t>
            </a:r>
            <a:r>
              <a:rPr lang="ru-RU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асыру</a:t>
            </a:r>
            <a:r>
              <a:rPr lang="ru-RU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маманның</a:t>
            </a:r>
            <a:r>
              <a:rPr lang="ru-RU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тұлғасын</a:t>
            </a:r>
            <a:r>
              <a:rPr lang="ru-RU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қалыптастыруға</a:t>
            </a:r>
            <a:r>
              <a:rPr lang="ru-RU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бағытталған</a:t>
            </a:r>
            <a:r>
              <a:rPr lang="ru-RU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тіл</a:t>
            </a:r>
            <a:r>
              <a:rPr lang="ru-RU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әдебиет</a:t>
            </a:r>
            <a:r>
              <a:rPr lang="ru-RU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ағылшын</a:t>
            </a:r>
            <a:r>
              <a:rPr lang="ru-RU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тілі</a:t>
            </a:r>
            <a:r>
              <a:rPr lang="ru-RU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2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әдебиетін</a:t>
            </a:r>
            <a:r>
              <a:rPr lang="ru-RU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оқыту</a:t>
            </a:r>
            <a:r>
              <a:rPr lang="ru-RU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әдістемесі</a:t>
            </a:r>
            <a:r>
              <a:rPr lang="ru-RU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негізінде</a:t>
            </a:r>
            <a:r>
              <a:rPr lang="ru-RU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кәсіби</a:t>
            </a:r>
            <a:r>
              <a:rPr lang="ru-RU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мәселелерді</a:t>
            </a:r>
            <a:r>
              <a:rPr lang="ru-RU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академиялық</a:t>
            </a:r>
            <a:r>
              <a:rPr lang="ru-RU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тұрғыда</a:t>
            </a:r>
            <a:r>
              <a:rPr lang="ru-RU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шешу</a:t>
            </a:r>
            <a:r>
              <a:rPr lang="ru-RU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algn="just"/>
            <a:r>
              <a:rPr lang="ru-RU" sz="2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алушыларды</a:t>
            </a:r>
            <a:r>
              <a:rPr lang="ru-RU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тұлғалық</a:t>
            </a:r>
            <a:r>
              <a:rPr lang="ru-RU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әлеуметтік</a:t>
            </a:r>
            <a:r>
              <a:rPr lang="ru-RU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жағынан</a:t>
            </a:r>
            <a:r>
              <a:rPr lang="ru-RU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дамытуға</a:t>
            </a:r>
            <a:r>
              <a:rPr lang="ru-RU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2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үрдісін</a:t>
            </a:r>
            <a:r>
              <a:rPr lang="ru-RU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психологиялық-педагогикалық</a:t>
            </a:r>
            <a:r>
              <a:rPr lang="ru-RU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тұрғыдан</a:t>
            </a:r>
            <a:r>
              <a:rPr lang="ru-RU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қамтамасыз</a:t>
            </a:r>
            <a:r>
              <a:rPr lang="ru-RU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етуге</a:t>
            </a:r>
            <a:r>
              <a:rPr lang="ru-RU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сондай-ақ</a:t>
            </a:r>
            <a:r>
              <a:rPr lang="ru-RU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2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үрдісінің</a:t>
            </a:r>
            <a:r>
              <a:rPr lang="ru-RU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әлеуметтік</a:t>
            </a:r>
            <a:r>
              <a:rPr lang="ru-RU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салаларын</a:t>
            </a:r>
            <a:r>
              <a:rPr lang="ru-RU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үйлестіруге</a:t>
            </a:r>
            <a:r>
              <a:rPr lang="ru-RU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бағытталған</a:t>
            </a:r>
            <a:r>
              <a:rPr lang="ru-RU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кәсіби</a:t>
            </a:r>
            <a:r>
              <a:rPr lang="ru-RU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қызметті</a:t>
            </a:r>
            <a:r>
              <a:rPr lang="ru-RU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жүзеге</a:t>
            </a:r>
            <a:r>
              <a:rPr lang="ru-RU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асыруға</a:t>
            </a:r>
            <a:r>
              <a:rPr lang="ru-RU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бәсекеге</a:t>
            </a:r>
            <a:r>
              <a:rPr lang="ru-RU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қабілетті</a:t>
            </a:r>
            <a:r>
              <a:rPr lang="ru-RU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халықаралық</a:t>
            </a:r>
            <a:r>
              <a:rPr lang="ru-RU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талаптарға</a:t>
            </a:r>
            <a:r>
              <a:rPr lang="ru-RU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сай</a:t>
            </a:r>
            <a:r>
              <a:rPr lang="ru-RU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кәсіби</a:t>
            </a:r>
            <a:r>
              <a:rPr lang="ru-RU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біліктілігі</a:t>
            </a:r>
            <a:r>
              <a:rPr lang="ru-RU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жоғары</a:t>
            </a:r>
            <a:r>
              <a:rPr lang="ru-RU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ағылшын</a:t>
            </a:r>
            <a:r>
              <a:rPr lang="ru-RU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филологтарын</a:t>
            </a:r>
            <a:r>
              <a:rPr lang="ru-RU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даярлау</a:t>
            </a:r>
            <a:r>
              <a:rPr lang="ru-RU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2430025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5874757"/>
              </p:ext>
            </p:extLst>
          </p:nvPr>
        </p:nvGraphicFramePr>
        <p:xfrm>
          <a:off x="843280" y="741680"/>
          <a:ext cx="10962639" cy="53003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433113" y="981569"/>
            <a:ext cx="192601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басқару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pPr lvl="0" algn="ctr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ұйымдары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;    </a:t>
            </a:r>
          </a:p>
          <a:p>
            <a:pPr lvl="0" algn="ctr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жарнама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 algn="ctr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агенттіктері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95322" y="907960"/>
            <a:ext cx="136349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lvl="0" algn="ctr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журнал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баспалары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4599100" y="5006392"/>
            <a:ext cx="9289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  баспа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305611" y="4319259"/>
            <a:ext cx="2255007" cy="1305686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560277" y="4459953"/>
            <a:ext cx="17456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орта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кәсіптік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орындары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;</a:t>
            </a:r>
          </a:p>
        </p:txBody>
      </p:sp>
      <p:cxnSp>
        <p:nvCxnSpPr>
          <p:cNvPr id="14" name="Прямая со стрелкой 13"/>
          <p:cNvCxnSpPr/>
          <p:nvPr/>
        </p:nvCxnSpPr>
        <p:spPr>
          <a:xfrm flipV="1">
            <a:off x="5266880" y="2363372"/>
            <a:ext cx="121046" cy="6514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Рисунок 18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 rot="1291636">
            <a:off x="6772752" y="2972559"/>
            <a:ext cx="634496" cy="461278"/>
          </a:xfrm>
          <a:prstGeom prst="rect">
            <a:avLst/>
          </a:prstGeom>
        </p:spPr>
      </p:pic>
      <p:cxnSp>
        <p:nvCxnSpPr>
          <p:cNvPr id="20" name="Прямая со стрелкой 19"/>
          <p:cNvCxnSpPr/>
          <p:nvPr/>
        </p:nvCxnSpPr>
        <p:spPr>
          <a:xfrm flipV="1">
            <a:off x="6460289" y="2477464"/>
            <a:ext cx="443345" cy="5373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flipH="1" flipV="1">
            <a:off x="3066757" y="3305908"/>
            <a:ext cx="493861" cy="1062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flipH="1">
            <a:off x="3066757" y="3781922"/>
            <a:ext cx="618979" cy="5373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6529561" y="3781923"/>
            <a:ext cx="1376482" cy="6780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flipH="1" flipV="1">
            <a:off x="4004319" y="2477464"/>
            <a:ext cx="373108" cy="6270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flipH="1">
            <a:off x="4599100" y="3949475"/>
            <a:ext cx="70146" cy="6365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>
            <a:off x="5618572" y="3901637"/>
            <a:ext cx="627483" cy="6844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10119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68283" y="1214894"/>
            <a:ext cx="6654019" cy="4814001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9710" y="357654"/>
            <a:ext cx="8596668" cy="1320800"/>
          </a:xfrm>
        </p:spPr>
        <p:txBody>
          <a:bodyPr>
            <a:normAutofit/>
          </a:bodyPr>
          <a:lstStyle/>
          <a:p>
            <a:r>
              <a:rPr lang="kk-KZ" sz="4000" dirty="0"/>
              <a:t>Түлектер атрибуты</a:t>
            </a:r>
            <a:endParaRPr lang="ru-RU" sz="4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3420730"/>
              </p:ext>
            </p:extLst>
          </p:nvPr>
        </p:nvGraphicFramePr>
        <p:xfrm>
          <a:off x="1" y="506436"/>
          <a:ext cx="12053454" cy="6351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985644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6437" y="188686"/>
            <a:ext cx="9523827" cy="781985"/>
          </a:xfrm>
        </p:spPr>
        <p:txBody>
          <a:bodyPr>
            <a:noAutofit/>
          </a:bodyPr>
          <a:lstStyle/>
          <a:p>
            <a:r>
              <a:rPr lang="ru-RU" sz="3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3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бағдарламасының</a:t>
            </a:r>
            <a:r>
              <a:rPr lang="ru-RU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тұжырымдамасы</a:t>
            </a:r>
            <a:endParaRPr lang="ru-RU" sz="3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9573793"/>
              </p:ext>
            </p:extLst>
          </p:nvPr>
        </p:nvGraphicFramePr>
        <p:xfrm>
          <a:off x="522230" y="1105693"/>
          <a:ext cx="9690915" cy="524748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854016">
                  <a:extLst>
                    <a:ext uri="{9D8B030D-6E8A-4147-A177-3AD203B41FA5}">
                      <a16:colId xmlns:a16="http://schemas.microsoft.com/office/drawing/2014/main" val="1173437219"/>
                    </a:ext>
                  </a:extLst>
                </a:gridCol>
                <a:gridCol w="6836899">
                  <a:extLst>
                    <a:ext uri="{9D8B030D-6E8A-4147-A177-3AD203B41FA5}">
                      <a16:colId xmlns:a16="http://schemas.microsoft.com/office/drawing/2014/main" val="1981103166"/>
                    </a:ext>
                  </a:extLst>
                </a:gridCol>
              </a:tblGrid>
              <a:tr h="1310682">
                <a:tc>
                  <a:txBody>
                    <a:bodyPr/>
                    <a:lstStyle/>
                    <a:p>
                      <a:r>
                        <a:rPr lang="ru-RU" sz="20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Берілетін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дәреже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6B02332–</a:t>
                      </a:r>
                      <a:r>
                        <a:rPr lang="ru-RU" sz="20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Шетел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филологиясы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ru-RU" sz="20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ағылшын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тілі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 </a:t>
                      </a:r>
                      <a:r>
                        <a:rPr lang="ru-RU" sz="20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білім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беру </a:t>
                      </a:r>
                      <a:r>
                        <a:rPr lang="ru-RU" sz="20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бағдарламасы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бойынша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тіл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білімі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бакалавры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2139847"/>
                  </a:ext>
                </a:extLst>
              </a:tr>
              <a:tr h="1310682">
                <a:tc>
                  <a:txBody>
                    <a:bodyPr/>
                    <a:lstStyle/>
                    <a:p>
                      <a:r>
                        <a:rPr lang="ru-RU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Бітіруші</a:t>
                      </a:r>
                      <a:r>
                        <a:rPr lang="ru-RU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түлектің</a:t>
                      </a:r>
                      <a:r>
                        <a:rPr lang="ru-RU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лауазымдары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ru-RU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кіші</a:t>
                      </a:r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филолог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филолог-</a:t>
                      </a:r>
                      <a:r>
                        <a:rPr lang="ru-RU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зерттеуші</a:t>
                      </a:r>
                      <a:endParaRPr lang="kk-KZ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kk-KZ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әдеби редактор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kk-KZ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аудармашы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kk-KZ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лингвистика және әдебиет саласындағы маман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 algn="just">
                        <a:buFontTx/>
                        <a:buChar char="-"/>
                      </a:pP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7041600"/>
                  </a:ext>
                </a:extLst>
              </a:tr>
              <a:tr h="2016560">
                <a:tc>
                  <a:txBody>
                    <a:bodyPr/>
                    <a:lstStyle/>
                    <a:p>
                      <a:r>
                        <a:rPr lang="ru-RU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Кәсіби</a:t>
                      </a:r>
                      <a:r>
                        <a:rPr lang="ru-RU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қызмет</a:t>
                      </a:r>
                      <a:r>
                        <a:rPr lang="ru-RU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саласы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kk-KZ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</a:t>
                      </a:r>
                      <a:r>
                        <a:rPr lang="ru-RU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рофильге</a:t>
                      </a:r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сай</a:t>
                      </a:r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ғылыми ұйымдарда жұмыс істей</a:t>
                      </a:r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алады</a:t>
                      </a:r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01980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4122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0039" y="157163"/>
            <a:ext cx="11736248" cy="6502054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kk-KZ" sz="17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Оқыту нәтижелері </a:t>
            </a:r>
          </a:p>
          <a:p>
            <a:pPr marL="0" indent="0">
              <a:spcBef>
                <a:spcPts val="0"/>
              </a:spcBef>
              <a:buNone/>
            </a:pPr>
            <a:r>
              <a:rPr lang="kk-KZ" sz="1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ОН1:</a:t>
            </a:r>
            <a:r>
              <a:rPr lang="kk-KZ" sz="1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b="1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мақсатқа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бағытталған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белсенді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оқыту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қабілетін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қалыптастырады</a:t>
            </a:r>
            <a:r>
              <a:rPr lang="en-US" sz="1300" b="1" dirty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13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300" b="1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топта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ақпаратты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басқаруды</a:t>
            </a:r>
            <a:r>
              <a:rPr lang="en-US" sz="13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цифрлық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технологияларды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тарату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процесін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жолдарын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түсіндіреді</a:t>
            </a:r>
            <a:r>
              <a:rPr lang="en-US" sz="1300" b="1" dirty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13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kk-KZ" sz="1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ОН2: </a:t>
            </a:r>
            <a:r>
              <a:rPr lang="en-US" sz="1300" b="1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барлық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салада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экономикалық</a:t>
            </a:r>
            <a:r>
              <a:rPr lang="en-US" sz="13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кәсіпкерлік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шешімдер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қабылдау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дағдыларын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>
                <a:latin typeface="Times New Roman" pitchFamily="18" charset="0"/>
                <a:cs typeface="Times New Roman" pitchFamily="18" charset="0"/>
              </a:rPr>
              <a:t>қолданады</a:t>
            </a:r>
            <a:r>
              <a:rPr lang="en-US" sz="1300" b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kk-KZ" sz="1300" b="1" dirty="0">
                <a:latin typeface="Times New Roman" pitchFamily="18" charset="0"/>
                <a:cs typeface="Times New Roman" pitchFamily="18" charset="0"/>
              </a:rPr>
              <a:t>- жеке, мәдени тұрғыдан және кәсіби қарым-қатынас бағыттарындағы мәселелерді реттей алады;</a:t>
            </a:r>
            <a:endParaRPr lang="ru-RU" sz="13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1300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kk-KZ" sz="1300" b="1" dirty="0">
                <a:latin typeface="Times New Roman" pitchFamily="18" charset="0"/>
                <a:cs typeface="Times New Roman" pitchFamily="18" charset="0"/>
              </a:rPr>
              <a:t>мемлекеттік және шет тілдерінде табысты академиялық, кәсіби және әлеуметтік қарым</a:t>
            </a:r>
            <a:r>
              <a:rPr lang="tr-TR" sz="1300" b="1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kk-KZ" sz="1300" b="1" dirty="0">
                <a:latin typeface="Times New Roman" pitchFamily="18" charset="0"/>
                <a:cs typeface="Times New Roman" pitchFamily="18" charset="0"/>
              </a:rPr>
              <a:t>қатынас орнатады;</a:t>
            </a:r>
          </a:p>
          <a:p>
            <a:pPr marL="0" indent="0">
              <a:spcBef>
                <a:spcPts val="0"/>
              </a:spcBef>
              <a:buNone/>
            </a:pPr>
            <a:r>
              <a:rPr lang="kk-KZ" sz="1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ОН3: </a:t>
            </a:r>
            <a:r>
              <a:rPr lang="kk-KZ" sz="1300" b="1" dirty="0">
                <a:latin typeface="Times New Roman" pitchFamily="18" charset="0"/>
                <a:cs typeface="Times New Roman" pitchFamily="18" charset="0"/>
              </a:rPr>
              <a:t>- қоғамды сақтау және дамыту үшін рухани құндылықтардың маңыздылығын ұғыну мен қарым-қатынастың этикалық нормаларын қолданады, сыни тұрғыдан ойлау қабілетімен әрекет етеді, тарихи деректер мен қағидаттарды қолданады;</a:t>
            </a:r>
            <a:endParaRPr lang="ru-RU" sz="13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kk-KZ" sz="1300" b="1" dirty="0">
                <a:latin typeface="Times New Roman" pitchFamily="18" charset="0"/>
                <a:cs typeface="Times New Roman" pitchFamily="18" charset="0"/>
              </a:rPr>
              <a:t>- қоғамның өмір сүру ортасының экологиялық танымын біледі, адамгершілік міндеттемелердің, академиялық адалдық принциптері мен мәдениетінің,  құқықтық сауаттылықтың маңызын түсінеді, қызметінде қолданады ;</a:t>
            </a:r>
          </a:p>
          <a:p>
            <a:pPr marL="0" indent="0">
              <a:spcBef>
                <a:spcPts val="0"/>
              </a:spcBef>
              <a:buNone/>
            </a:pPr>
            <a:r>
              <a:rPr lang="kk-KZ" sz="1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ОН4:</a:t>
            </a:r>
            <a:r>
              <a:rPr lang="kk-KZ" sz="1300" b="1" dirty="0">
                <a:latin typeface="Times New Roman" pitchFamily="18" charset="0"/>
                <a:cs typeface="Times New Roman" pitchFamily="18" charset="0"/>
              </a:rPr>
              <a:t> - грамматикалық, фонетикалық, лексикалық білімдерін жетілдіру арқылы тыңдау жəне сөйлеу, оқу және жазу дағдыларын қалыптастырады және жетілдіреді; фонетикалық, морфематикалық, синтаксистік жəне компонентті талдау жүргізеді; практикалық және кәсіби біліктілігін арттырады;</a:t>
            </a:r>
            <a:endParaRPr lang="ru-RU" sz="13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kk-KZ" sz="1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ОН5:</a:t>
            </a:r>
            <a:r>
              <a:rPr lang="kk-KZ" sz="1300" b="1" dirty="0">
                <a:latin typeface="Times New Roman" pitchFamily="18" charset="0"/>
                <a:cs typeface="Times New Roman" pitchFamily="18" charset="0"/>
              </a:rPr>
              <a:t> - филологияның бір бөлігі ретінде тіл біліміне қатысты - тіл білімінің қызметі, табиғаты, тіл білімінің теориялық аспектісінің әр түрлі жақтары мен ерекшеліктері туралы теориялық білімін қалыптастырады; қазіргі тіл білімінің негізгі бағыттары, мектептері, тұжырымдамалары мен теорияларының мазмұнымен танысады; барлық заманауи ғылымның орталық әдіснамалық мәселелері ретінде тілдің құрылымы мен тіл теориясының принциптерімен танысады; кәсіби теориялық және лингвистикалық ойлау дағдыларын дамытады; тіл білімінің теориялық аспектісін тарихи тұрғыдан қабылдауды үйренеді ;</a:t>
            </a:r>
            <a:endParaRPr lang="ru-RU" sz="13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kk-KZ" sz="1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ОН6:</a:t>
            </a:r>
            <a:r>
              <a:rPr lang="kk-KZ" sz="1300" b="1" dirty="0">
                <a:latin typeface="Times New Roman" pitchFamily="18" charset="0"/>
                <a:cs typeface="Times New Roman" pitchFamily="18" charset="0"/>
              </a:rPr>
              <a:t> - қарым-қатынас дағдыларын осы процестің негізгі заңдылықтары мен тетіктері, оның құрылымы мен формалары туралы қажетті білімді дамыту арқылы қалыптастырады; тиімді өзара қарым-қатынастың нақты әдістерін қолданады және қарым-қатынас дағдыларын дамытады;</a:t>
            </a:r>
            <a:endParaRPr lang="ru-RU" sz="13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kk-KZ" sz="1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ОН7:</a:t>
            </a:r>
            <a:r>
              <a:rPr lang="kk-KZ" sz="1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1300" b="1" dirty="0" err="1">
                <a:latin typeface="Times New Roman" pitchFamily="18" charset="0"/>
                <a:cs typeface="Times New Roman" pitchFamily="18" charset="0"/>
              </a:rPr>
              <a:t>қоғамда</a:t>
            </a:r>
            <a:r>
              <a:rPr lang="en-US" sz="1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b="1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en-US" sz="1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b="1" dirty="0" err="1">
                <a:latin typeface="Times New Roman" pitchFamily="18" charset="0"/>
                <a:cs typeface="Times New Roman" pitchFamily="18" charset="0"/>
              </a:rPr>
              <a:t>кәсіби</a:t>
            </a:r>
            <a:r>
              <a:rPr lang="en-US" sz="1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b="1" dirty="0" err="1">
                <a:latin typeface="Times New Roman" pitchFamily="18" charset="0"/>
                <a:cs typeface="Times New Roman" pitchFamily="18" charset="0"/>
              </a:rPr>
              <a:t>ортада</a:t>
            </a:r>
            <a:r>
              <a:rPr lang="en-US" sz="1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b="1" dirty="0" err="1">
                <a:latin typeface="Times New Roman" pitchFamily="18" charset="0"/>
                <a:cs typeface="Times New Roman" pitchFamily="18" charset="0"/>
              </a:rPr>
              <a:t>коммуникативтік</a:t>
            </a:r>
            <a:r>
              <a:rPr lang="en-US" sz="1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b="1" dirty="0" err="1">
                <a:latin typeface="Times New Roman" pitchFamily="18" charset="0"/>
                <a:cs typeface="Times New Roman" pitchFamily="18" charset="0"/>
              </a:rPr>
              <a:t>дағдыларды</a:t>
            </a:r>
            <a:r>
              <a:rPr lang="en-US" sz="1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b="1" dirty="0" err="1">
                <a:latin typeface="Times New Roman" pitchFamily="18" charset="0"/>
                <a:cs typeface="Times New Roman" pitchFamily="18" charset="0"/>
              </a:rPr>
              <a:t>қолдан</a:t>
            </a:r>
            <a:r>
              <a:rPr lang="kk-KZ" sz="1300" b="1" dirty="0">
                <a:latin typeface="Times New Roman" pitchFamily="18" charset="0"/>
                <a:cs typeface="Times New Roman" pitchFamily="18" charset="0"/>
              </a:rPr>
              <a:t>ады;</a:t>
            </a:r>
            <a:endParaRPr lang="ru-RU" sz="13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kk-KZ" sz="1300" b="1" dirty="0">
                <a:latin typeface="Times New Roman" pitchFamily="18" charset="0"/>
                <a:cs typeface="Times New Roman" pitchFamily="18" charset="0"/>
              </a:rPr>
              <a:t>- қазақ, орыс, шетел тілдері, қарым-қатынас технологиясы, педагогикалық риторика және конфликтология саласындағы білімдерді қолданады;</a:t>
            </a:r>
            <a:endParaRPr lang="ru-RU" sz="13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kk-KZ" sz="1300" b="1" dirty="0">
                <a:latin typeface="Times New Roman" pitchFamily="18" charset="0"/>
                <a:cs typeface="Times New Roman" pitchFamily="18" charset="0"/>
              </a:rPr>
              <a:t>- конструктивті диалог шеңберінде дағдылар мен қабілеттілікті іске асырады;</a:t>
            </a:r>
            <a:endParaRPr lang="ru-RU" sz="13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kk-KZ" sz="1300" b="1" dirty="0">
                <a:latin typeface="Times New Roman" pitchFamily="18" charset="0"/>
                <a:cs typeface="Times New Roman" pitchFamily="18" charset="0"/>
              </a:rPr>
              <a:t>- педагогикалық ынтымақтастыққа қабілеттілік және төзімділік;</a:t>
            </a:r>
            <a:endParaRPr lang="ru-RU" sz="13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kk-KZ" sz="1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ОН8:</a:t>
            </a:r>
            <a:r>
              <a:rPr lang="kk-KZ" sz="1300" b="1" dirty="0">
                <a:latin typeface="Times New Roman" pitchFamily="18" charset="0"/>
                <a:cs typeface="Times New Roman" pitchFamily="18" charset="0"/>
              </a:rPr>
              <a:t> - ауызша және жазбаша қарым-қатынас түрлерін жүзеге асыратын барлық тілдік қарым-қатынас түрлерін (оқу, жазу, сөйлеу, тыңдау) орындайды;</a:t>
            </a:r>
            <a:endParaRPr lang="ru-RU" sz="13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kk-KZ" sz="1300" b="1" dirty="0">
                <a:latin typeface="Times New Roman" pitchFamily="18" charset="0"/>
                <a:cs typeface="Times New Roman" pitchFamily="18" charset="0"/>
              </a:rPr>
              <a:t>- тілдік ортада еркін тілдік қарым-қатынас жасайды және әртүрлі сөздіктерді тиімді пайдаланады;</a:t>
            </a:r>
            <a:endParaRPr lang="ru-RU" sz="13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kk-KZ" sz="1300" b="1" dirty="0">
                <a:latin typeface="Times New Roman" pitchFamily="18" charset="0"/>
                <a:cs typeface="Times New Roman" pitchFamily="18" charset="0"/>
              </a:rPr>
              <a:t>- коммуникативті сөйлеу қызметінің ауызша жазбаша және экстралингвистикалық түрлерін қазіргі ақпараттық және педагогикалық технологияларды қолдану арқылы пайдаланады;</a:t>
            </a:r>
            <a:endParaRPr lang="ru-RU" sz="13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kk-KZ" sz="1300" b="1" dirty="0">
                <a:latin typeface="Times New Roman" pitchFamily="18" charset="0"/>
                <a:cs typeface="Times New Roman" pitchFamily="18" charset="0"/>
              </a:rPr>
              <a:t>- тіларалық коммуникация жағдайында баламалық аударманы, жазбаша және ауызша аударманың технологиясын, түрлерін түсінеді және жүзеге асырады;</a:t>
            </a:r>
            <a:endParaRPr lang="ru-RU" sz="13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kk-KZ" sz="1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ОН9:</a:t>
            </a:r>
            <a:r>
              <a:rPr lang="kk-KZ" sz="1300" b="1" dirty="0">
                <a:latin typeface="Times New Roman" pitchFamily="18" charset="0"/>
                <a:cs typeface="Times New Roman" pitchFamily="18" charset="0"/>
              </a:rPr>
              <a:t> - әдеби сараптама әдебиеттану мен филология салалары бойынша және шетел тілінің тілдік құбылыстарына қатысты зерттеу жүргізеді; </a:t>
            </a:r>
            <a:endParaRPr lang="ru-RU" sz="13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kk-KZ" sz="1300" b="1" dirty="0">
                <a:latin typeface="Times New Roman" pitchFamily="18" charset="0"/>
                <a:cs typeface="Times New Roman" pitchFamily="18" charset="0"/>
              </a:rPr>
              <a:t>- шетел әдебиеті мен қазақ әдебиетін салыстыра және салғастыра отырып, сюжеттік және мотивтік деңгейде зерделеп, сараптама жасайды;</a:t>
            </a:r>
            <a:endParaRPr lang="ru-RU" sz="13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kk-KZ" sz="1300" b="1" dirty="0">
                <a:latin typeface="Times New Roman" pitchFamily="18" charset="0"/>
                <a:cs typeface="Times New Roman" pitchFamily="18" charset="0"/>
              </a:rPr>
              <a:t>- шығармаға әдеби және стилистикалық талдау жасау іскерлігін жүзеге асырады; </a:t>
            </a:r>
            <a:endParaRPr lang="ru-RU" sz="13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kk-KZ" sz="1300" b="1" dirty="0">
                <a:latin typeface="Times New Roman" pitchFamily="18" charset="0"/>
                <a:cs typeface="Times New Roman" pitchFamily="18" charset="0"/>
              </a:rPr>
              <a:t>- әдебиеттің, шетел тілін және әдебиетін оқыту әдістемесінің негізгі принциптері, бағыттары мен идеяларын және оларды оқытуда жаңаша әдістер мен заманауи технологияларды қолданады;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4369212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157163"/>
            <a:ext cx="8596668" cy="542926"/>
          </a:xfrm>
        </p:spPr>
        <p:txBody>
          <a:bodyPr>
            <a:normAutofit fontScale="90000"/>
          </a:bodyPr>
          <a:lstStyle/>
          <a:p>
            <a:pPr algn="ctr"/>
            <a:r>
              <a:rPr lang="kk-KZ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Білімгерлер контингенті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5754961"/>
              </p:ext>
            </p:extLst>
          </p:nvPr>
        </p:nvGraphicFramePr>
        <p:xfrm>
          <a:off x="586019" y="1273727"/>
          <a:ext cx="9786938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71514" y="5845770"/>
            <a:ext cx="10015536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БББ бойынша 2 студент алтын белгі иегері, 1 студент үздік аттестат иегері, </a:t>
            </a:r>
          </a:p>
          <a:p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1 студент Ясауи Республикалық олимпиадасының жүлдегері.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42554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894" y="902971"/>
            <a:ext cx="9038166" cy="685800"/>
          </a:xfrm>
        </p:spPr>
        <p:txBody>
          <a:bodyPr>
            <a:normAutofit fontScale="90000"/>
          </a:bodyPr>
          <a:lstStyle/>
          <a:p>
            <a:pPr algn="ctr"/>
            <a:r>
              <a:rPr lang="kk-KZ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Атамекен рейтингісі бойынша БББ позициясы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0732836"/>
              </p:ext>
            </p:extLst>
          </p:nvPr>
        </p:nvGraphicFramePr>
        <p:xfrm>
          <a:off x="677862" y="1325246"/>
          <a:ext cx="10352088" cy="53435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381409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2927" y="257175"/>
            <a:ext cx="9644062" cy="885825"/>
          </a:xfrm>
        </p:spPr>
        <p:txBody>
          <a:bodyPr>
            <a:normAutofit fontScale="90000"/>
          </a:bodyPr>
          <a:lstStyle/>
          <a:p>
            <a:r>
              <a:rPr lang="kk-KZ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Түлектердің жұмысқа орналасу нәтижелері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2686593"/>
              </p:ext>
            </p:extLst>
          </p:nvPr>
        </p:nvGraphicFramePr>
        <p:xfrm>
          <a:off x="571500" y="1200150"/>
          <a:ext cx="10502899" cy="47291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679356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Цитаты">
  <a:themeElements>
    <a:clrScheme name="Цитаты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Цитаты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Цитаты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TM03457503[[fn=Цитаты]]</Template>
  <TotalTime>9208</TotalTime>
  <Words>1720</Words>
  <Application>Microsoft Office PowerPoint</Application>
  <PresentationFormat>Широкоэкранный</PresentationFormat>
  <Paragraphs>226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Arial</vt:lpstr>
      <vt:lpstr>Century Gothic</vt:lpstr>
      <vt:lpstr>Symbol</vt:lpstr>
      <vt:lpstr>Times New Roman</vt:lpstr>
      <vt:lpstr>Wingdings 2</vt:lpstr>
      <vt:lpstr>Цитаты</vt:lpstr>
      <vt:lpstr> 6В02332-Шетел филологиясы: ағылшын тілі БІЛІМ БЕРУ  БАҒДАРЛАМАсының ӨЗІНДІК БАҒАЛАУ  есебі </vt:lpstr>
      <vt:lpstr> Білім беру бағдарламасы</vt:lpstr>
      <vt:lpstr>Презентация PowerPoint</vt:lpstr>
      <vt:lpstr>Түлектер атрибуты</vt:lpstr>
      <vt:lpstr>Білім беру бағдарламасының тұжырымдамасы</vt:lpstr>
      <vt:lpstr>Презентация PowerPoint</vt:lpstr>
      <vt:lpstr>Білімгерлер контингенті</vt:lpstr>
      <vt:lpstr>Атамекен рейтингісі бойынша БББ позициясы</vt:lpstr>
      <vt:lpstr>Түлектердің жұмысқа орналасу нәтижелері</vt:lpstr>
      <vt:lpstr>Презентация PowerPoint</vt:lpstr>
      <vt:lpstr>        БББ пәндері </vt:lpstr>
      <vt:lpstr>Презентация PowerPoint</vt:lpstr>
      <vt:lpstr>Сауалнама нәтижесі (білімгерлердің, жұмысберушілердің, түлектердің, басқа да қызығушы тараптардың ұсынысы бойынша)</vt:lpstr>
      <vt:lpstr> SWOT талдау</vt:lpstr>
      <vt:lpstr>Ұсыныс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Arujan Kurban</cp:lastModifiedBy>
  <cp:revision>134</cp:revision>
  <dcterms:created xsi:type="dcterms:W3CDTF">2023-01-20T03:45:30Z</dcterms:created>
  <dcterms:modified xsi:type="dcterms:W3CDTF">2024-06-08T22:15:56Z</dcterms:modified>
</cp:coreProperties>
</file>